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35763" cy="9866313"/>
  <p:embeddedFontLst>
    <p:embeddedFont>
      <p:font typeface="Arial Black" panose="020B0604020202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1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saftey lec3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 just does not happen.  There are 3 elements that must be present for a fire to burn; heat, Fuel and Oxygen.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All 3 are needed for a fire, so if you take one away the fire will not burn.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Oxygen is almost always present as we need it to breathe. Therefore we only have control over 2 elements. The rule is to never mix fuel and heat.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saftey lec3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898525" y="4686300"/>
            <a:ext cx="493871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7" Type="http://schemas.openxmlformats.org/officeDocument/2006/relationships/image" Target="../media/image38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png" /><Relationship Id="rId5" Type="http://schemas.openxmlformats.org/officeDocument/2006/relationships/image" Target="../media/image1.png" /><Relationship Id="rId4" Type="http://schemas.openxmlformats.org/officeDocument/2006/relationships/image" Target="../media/image3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jp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1.png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6.png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09600" y="838200"/>
            <a:ext cx="8064500" cy="496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/>
              <a:t>Fire </a:t>
            </a:r>
            <a:endParaRPr sz="5400" b="1"/>
          </a:p>
          <a:p>
            <a:pPr marL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/>
              <a:t>Extinguishers, Personal Protection Equipment (PPE)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/>
              <a:t>&amp; Safety Signs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endParaRPr sz="5400"/>
          </a:p>
        </p:txBody>
      </p:sp>
      <p:pic>
        <p:nvPicPr>
          <p:cNvPr id="91" name="Google Shape;91;p13" descr="Manditory ear protection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5116513"/>
            <a:ext cx="1447800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C:\Documents and Settings\james.SPRINGBOARD-OPP\My Documents\My Pictures\9ltwater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50" y="4953000"/>
            <a:ext cx="72231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hardh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257800"/>
            <a:ext cx="1855788" cy="1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2362200" y="381000"/>
            <a:ext cx="4191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Foam extinguishers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4343400" y="2133600"/>
            <a:ext cx="403225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Red Body with Cream label.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Suitable for Flammable liquids, petrol, solvents etc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Not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suitable for use on fires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involving Electricity;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Extinguishes by cooling and sealing the surface of a burning liquid.</a:t>
            </a:r>
            <a:endParaRPr/>
          </a:p>
        </p:txBody>
      </p:sp>
      <p:pic>
        <p:nvPicPr>
          <p:cNvPr id="178" name="Google Shape;178;p22" descr="C:\Documents and Settings\james.SPRINGBOARD-OPP\My Documents\My Pictures\9ltfoam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19200"/>
            <a:ext cx="2509838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652463" y="357188"/>
            <a:ext cx="7618412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Tips on How and When </a:t>
            </a:r>
            <a:b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Use a Fire Extinguisher</a:t>
            </a:r>
            <a:endParaRPr sz="2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247775" y="1589088"/>
            <a:ext cx="5791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Most fires start small. Except for explosions, fires can usually be brought under control if they are attacked correctly with the right type and size of extinguisher within the first 2 minutes! 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2830513" y="3357563"/>
            <a:ext cx="6096000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fire extinguisher should be "listed and labeled" by an independent testing laboratory. Make sure you can hold and operate the model you are using. </a:t>
            </a:r>
            <a:endParaRPr/>
          </a:p>
        </p:txBody>
      </p:sp>
      <p:grpSp>
        <p:nvGrpSpPr>
          <p:cNvPr id="186" name="Google Shape;186;p23"/>
          <p:cNvGrpSpPr/>
          <p:nvPr/>
        </p:nvGrpSpPr>
        <p:grpSpPr>
          <a:xfrm>
            <a:off x="6677025" y="857250"/>
            <a:ext cx="1954213" cy="2357438"/>
            <a:chOff x="4416" y="576"/>
            <a:chExt cx="1293" cy="1584"/>
          </a:xfrm>
        </p:grpSpPr>
        <p:pic>
          <p:nvPicPr>
            <p:cNvPr id="187" name="Google Shape;187;p23" descr="boy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6" y="576"/>
              <a:ext cx="993" cy="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3"/>
            <p:cNvSpPr/>
            <p:nvPr/>
          </p:nvSpPr>
          <p:spPr>
            <a:xfrm>
              <a:off x="4416" y="576"/>
              <a:ext cx="240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</a:t>
              </a:r>
              <a:endParaRPr/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1160463" y="3071813"/>
            <a:ext cx="2195512" cy="2366962"/>
            <a:chOff x="765" y="2160"/>
            <a:chExt cx="1452" cy="1590"/>
          </a:xfrm>
        </p:grpSpPr>
        <p:pic>
          <p:nvPicPr>
            <p:cNvPr id="190" name="Google Shape;190;p23" descr="boy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" y="2454"/>
              <a:ext cx="1053" cy="1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3"/>
            <p:cNvSpPr/>
            <p:nvPr/>
          </p:nvSpPr>
          <p:spPr>
            <a:xfrm>
              <a:off x="1881" y="2160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1252538" y="3625850"/>
            <a:ext cx="5224462" cy="10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operator must know how to use the extinguisher quickly without taking time to read directions during an emergency.. </a:t>
            </a:r>
            <a:endParaRPr/>
          </a:p>
        </p:txBody>
      </p:sp>
      <p:grpSp>
        <p:nvGrpSpPr>
          <p:cNvPr id="197" name="Google Shape;197;p24"/>
          <p:cNvGrpSpPr/>
          <p:nvPr/>
        </p:nvGrpSpPr>
        <p:grpSpPr>
          <a:xfrm>
            <a:off x="1233488" y="357188"/>
            <a:ext cx="3030537" cy="2303462"/>
            <a:chOff x="816" y="240"/>
            <a:chExt cx="2004" cy="1548"/>
          </a:xfrm>
        </p:grpSpPr>
        <p:pic>
          <p:nvPicPr>
            <p:cNvPr id="198" name="Google Shape;198;p24" descr="boy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6" y="480"/>
              <a:ext cx="1548" cy="1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24"/>
            <p:cNvSpPr/>
            <p:nvPr/>
          </p:nvSpPr>
          <p:spPr>
            <a:xfrm>
              <a:off x="2484" y="240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/>
            </a:p>
          </p:txBody>
        </p:sp>
      </p:grpSp>
      <p:grpSp>
        <p:nvGrpSpPr>
          <p:cNvPr id="200" name="Google Shape;200;p24"/>
          <p:cNvGrpSpPr/>
          <p:nvPr/>
        </p:nvGrpSpPr>
        <p:grpSpPr>
          <a:xfrm>
            <a:off x="6096000" y="3000375"/>
            <a:ext cx="2474913" cy="2571750"/>
            <a:chOff x="4032" y="2016"/>
            <a:chExt cx="1637" cy="1728"/>
          </a:xfrm>
        </p:grpSpPr>
        <p:pic>
          <p:nvPicPr>
            <p:cNvPr id="201" name="Google Shape;201;p24" descr="boy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16" y="2016"/>
              <a:ext cx="1253" cy="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4"/>
            <p:cNvSpPr/>
            <p:nvPr/>
          </p:nvSpPr>
          <p:spPr>
            <a:xfrm>
              <a:off x="4032" y="2016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4</a:t>
              </a:r>
              <a:endParaRPr/>
            </a:p>
          </p:txBody>
        </p:sp>
      </p:grpSp>
      <p:sp>
        <p:nvSpPr>
          <p:cNvPr id="203" name="Google Shape;203;p24"/>
          <p:cNvSpPr txBox="1"/>
          <p:nvPr/>
        </p:nvSpPr>
        <p:spPr>
          <a:xfrm>
            <a:off x="3846513" y="642938"/>
            <a:ext cx="4953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Before attempting to fight a small fire, be sure everyone is out of the area. Ensure someone has called the fire department.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fire starts to spread or threatens your escape path, get out immediately!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/>
        </p:nvSpPr>
        <p:spPr>
          <a:xfrm>
            <a:off x="434975" y="357188"/>
            <a:ext cx="8355013" cy="1255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YOU FIGHT A FIRE, REMEMBER THE WORD</a:t>
            </a:r>
            <a:b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 A S S</a:t>
            </a:r>
            <a:endParaRPr sz="2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ULL . . . </a:t>
            </a:r>
            <a:r>
              <a:rPr lang="en-US" sz="3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 . . . </a:t>
            </a:r>
            <a:r>
              <a:rPr lang="en-US" sz="3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QUEEZE . . . </a:t>
            </a:r>
            <a:r>
              <a:rPr lang="en-US" sz="3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WEEP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1741488" y="4214813"/>
            <a:ext cx="4227512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low, pointing the extinguisher nozzle at the base of the fire. 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3048000" y="2428875"/>
            <a:ext cx="5297488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PULL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the pin. Some extinguishers require releasing a lock latchother motion.</a:t>
            </a:r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1233488" y="2071688"/>
            <a:ext cx="2178050" cy="1509712"/>
            <a:chOff x="816" y="1392"/>
            <a:chExt cx="1440" cy="1014"/>
          </a:xfrm>
        </p:grpSpPr>
        <p:sp>
          <p:nvSpPr>
            <p:cNvPr id="212" name="Google Shape;212;p25"/>
            <p:cNvSpPr/>
            <p:nvPr/>
          </p:nvSpPr>
          <p:spPr>
            <a:xfrm>
              <a:off x="1920" y="1440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5</a:t>
              </a:r>
              <a:endParaRPr/>
            </a:p>
          </p:txBody>
        </p:sp>
        <p:pic>
          <p:nvPicPr>
            <p:cNvPr id="213" name="Google Shape;213;p25" descr="boy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6" y="1392"/>
              <a:ext cx="1104" cy="1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5"/>
          <p:cNvGrpSpPr/>
          <p:nvPr/>
        </p:nvGrpSpPr>
        <p:grpSpPr>
          <a:xfrm>
            <a:off x="5588000" y="3643313"/>
            <a:ext cx="2449513" cy="1758950"/>
            <a:chOff x="3696" y="2544"/>
            <a:chExt cx="1620" cy="1182"/>
          </a:xfrm>
        </p:grpSpPr>
        <p:sp>
          <p:nvSpPr>
            <p:cNvPr id="215" name="Google Shape;215;p25"/>
            <p:cNvSpPr/>
            <p:nvPr/>
          </p:nvSpPr>
          <p:spPr>
            <a:xfrm>
              <a:off x="3696" y="2544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6</a:t>
              </a:r>
              <a:endParaRPr/>
            </a:p>
          </p:txBody>
        </p:sp>
        <p:pic>
          <p:nvPicPr>
            <p:cNvPr id="216" name="Google Shape;216;p25" descr="boy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62" y="2561"/>
              <a:ext cx="1254" cy="1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/>
        </p:nvSpPr>
        <p:spPr>
          <a:xfrm>
            <a:off x="3629025" y="785813"/>
            <a:ext cx="4643438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SQUEEZE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the handle. This releases the extinguishing agent.</a:t>
            </a:r>
            <a:endParaRPr/>
          </a:p>
        </p:txBody>
      </p:sp>
      <p:grpSp>
        <p:nvGrpSpPr>
          <p:cNvPr id="222" name="Google Shape;222;p26"/>
          <p:cNvGrpSpPr/>
          <p:nvPr/>
        </p:nvGrpSpPr>
        <p:grpSpPr>
          <a:xfrm>
            <a:off x="1016000" y="428625"/>
            <a:ext cx="2794000" cy="1196975"/>
            <a:chOff x="984" y="144"/>
            <a:chExt cx="1848" cy="804"/>
          </a:xfrm>
        </p:grpSpPr>
        <p:sp>
          <p:nvSpPr>
            <p:cNvPr id="223" name="Google Shape;223;p26"/>
            <p:cNvSpPr/>
            <p:nvPr/>
          </p:nvSpPr>
          <p:spPr>
            <a:xfrm>
              <a:off x="2496" y="144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1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7</a:t>
              </a:r>
              <a:endParaRPr sz="4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24" name="Google Shape;224;p26" descr="howfirex-9.gif (2710 bytes)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4" y="192"/>
              <a:ext cx="1512" cy="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6"/>
          <p:cNvGrpSpPr/>
          <p:nvPr/>
        </p:nvGrpSpPr>
        <p:grpSpPr>
          <a:xfrm>
            <a:off x="5951538" y="1857375"/>
            <a:ext cx="2901950" cy="1792288"/>
            <a:chOff x="3936" y="1248"/>
            <a:chExt cx="1920" cy="1204"/>
          </a:xfrm>
        </p:grpSpPr>
        <p:sp>
          <p:nvSpPr>
            <p:cNvPr id="226" name="Google Shape;226;p26"/>
            <p:cNvSpPr/>
            <p:nvPr/>
          </p:nvSpPr>
          <p:spPr>
            <a:xfrm>
              <a:off x="3936" y="1248"/>
              <a:ext cx="33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8</a:t>
              </a:r>
              <a:endParaRPr/>
            </a:p>
          </p:txBody>
        </p:sp>
        <p:pic>
          <p:nvPicPr>
            <p:cNvPr id="227" name="Google Shape;227;p26" descr="boy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87" y="1249"/>
              <a:ext cx="1569" cy="12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" name="Google Shape;228;p26"/>
          <p:cNvGrpSpPr/>
          <p:nvPr/>
        </p:nvGrpSpPr>
        <p:grpSpPr>
          <a:xfrm>
            <a:off x="1379538" y="3714750"/>
            <a:ext cx="2611437" cy="1789113"/>
            <a:chOff x="900" y="2589"/>
            <a:chExt cx="1728" cy="1202"/>
          </a:xfrm>
        </p:grpSpPr>
        <p:sp>
          <p:nvSpPr>
            <p:cNvPr id="229" name="Google Shape;229;p26"/>
            <p:cNvSpPr/>
            <p:nvPr/>
          </p:nvSpPr>
          <p:spPr>
            <a:xfrm>
              <a:off x="2292" y="2637"/>
              <a:ext cx="336" cy="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7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30" name="Google Shape;230;p26" descr="boy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0" y="2589"/>
              <a:ext cx="1296" cy="1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6"/>
          <p:cNvSpPr txBox="1"/>
          <p:nvPr/>
        </p:nvSpPr>
        <p:spPr>
          <a:xfrm>
            <a:off x="725488" y="2286000"/>
            <a:ext cx="5588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SWEEP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from side to side at the base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fire until it appears to be out..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/>
              <a:t>Other fire fighting equipment</a:t>
            </a:r>
            <a:endParaRPr sz="3200" b="1"/>
          </a:p>
        </p:txBody>
      </p:sp>
      <p:pic>
        <p:nvPicPr>
          <p:cNvPr id="237" name="Google Shape;237;p27" descr="Firhose2$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057400"/>
            <a:ext cx="2946400" cy="36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 descr="Call-pt2$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057400"/>
            <a:ext cx="2901950" cy="366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/>
          <p:nvPr/>
        </p:nvSpPr>
        <p:spPr>
          <a:xfrm>
            <a:off x="3200400" y="1447800"/>
            <a:ext cx="2568575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Safety Signs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953000" y="5761038"/>
            <a:ext cx="3097213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FIRE HOSE REEL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152400" y="5715000"/>
            <a:ext cx="4465638" cy="14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PRESS HERE TO SOUND THE FIRE ALARM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/>
          <p:nvPr/>
        </p:nvSpPr>
        <p:spPr>
          <a:xfrm>
            <a:off x="2209800" y="457200"/>
            <a:ext cx="5086350" cy="1076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Remember! </a:t>
            </a:r>
          </a:p>
        </p:txBody>
      </p:sp>
      <p:sp>
        <p:nvSpPr>
          <p:cNvPr id="247" name="Google Shape;247;p28"/>
          <p:cNvSpPr/>
          <p:nvPr/>
        </p:nvSpPr>
        <p:spPr>
          <a:xfrm>
            <a:off x="838200" y="2286000"/>
            <a:ext cx="7448550" cy="790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Your Safety Comes First</a:t>
            </a:r>
          </a:p>
        </p:txBody>
      </p:sp>
      <p:sp>
        <p:nvSpPr>
          <p:cNvPr id="248" name="Google Shape;248;p28"/>
          <p:cNvSpPr/>
          <p:nvPr/>
        </p:nvSpPr>
        <p:spPr>
          <a:xfrm>
            <a:off x="2819400" y="3657600"/>
            <a:ext cx="3705225" cy="2590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When in doubt,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leave the fire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fighting to the 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professionals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/>
          </a:p>
          <a:p>
            <a:pPr marL="342900" lvl="0" indent="-342900" algn="ctr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imes New Roman"/>
              <a:buNone/>
            </a:pPr>
            <a:r>
              <a:rPr lang="en-US" sz="8800" b="1"/>
              <a:t>Safety Signs</a:t>
            </a:r>
            <a:r>
              <a:rPr lang="en-US" sz="9600" b="1"/>
              <a:t> </a:t>
            </a:r>
            <a:endParaRPr/>
          </a:p>
          <a:p>
            <a:pPr marL="342900" lvl="0" indent="-1905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557338"/>
            <a:ext cx="1368425" cy="127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0"/>
          <p:cNvGrpSpPr/>
          <p:nvPr/>
        </p:nvGrpSpPr>
        <p:grpSpPr>
          <a:xfrm>
            <a:off x="5867400" y="4114800"/>
            <a:ext cx="1512888" cy="1347788"/>
            <a:chOff x="2653" y="2683"/>
            <a:chExt cx="953" cy="849"/>
          </a:xfrm>
        </p:grpSpPr>
        <p:sp>
          <p:nvSpPr>
            <p:cNvPr id="260" name="Google Shape;260;p30"/>
            <p:cNvSpPr/>
            <p:nvPr/>
          </p:nvSpPr>
          <p:spPr>
            <a:xfrm>
              <a:off x="2653" y="2683"/>
              <a:ext cx="953" cy="824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2789" y="284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30"/>
            <p:cNvSpPr txBox="1"/>
            <p:nvPr/>
          </p:nvSpPr>
          <p:spPr>
            <a:xfrm>
              <a:off x="3016" y="2840"/>
              <a:ext cx="227" cy="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u="none" strike="noStrike" cap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6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63" name="Google Shape;263;p30"/>
          <p:cNvSpPr txBox="1"/>
          <p:nvPr/>
        </p:nvSpPr>
        <p:spPr>
          <a:xfrm>
            <a:off x="539750" y="2924175"/>
            <a:ext cx="33115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Blue/White = Must Do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0" y="5661025"/>
            <a:ext cx="39608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Red/White = Must NOT Do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30"/>
          <p:cNvGrpSpPr/>
          <p:nvPr/>
        </p:nvGrpSpPr>
        <p:grpSpPr>
          <a:xfrm>
            <a:off x="1258888" y="4149725"/>
            <a:ext cx="1368425" cy="1368425"/>
            <a:chOff x="1837" y="2568"/>
            <a:chExt cx="908" cy="908"/>
          </a:xfrm>
        </p:grpSpPr>
        <p:pic>
          <p:nvPicPr>
            <p:cNvPr id="266" name="Google Shape;266;p30" descr="MCj02910650000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18" y="2840"/>
              <a:ext cx="614" cy="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30"/>
            <p:cNvSpPr/>
            <p:nvPr/>
          </p:nvSpPr>
          <p:spPr>
            <a:xfrm>
              <a:off x="1837" y="2568"/>
              <a:ext cx="908" cy="9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" name="Google Shape;268;p30"/>
          <p:cNvGrpSpPr/>
          <p:nvPr/>
        </p:nvGrpSpPr>
        <p:grpSpPr>
          <a:xfrm>
            <a:off x="5867400" y="1600200"/>
            <a:ext cx="1295400" cy="1296988"/>
            <a:chOff x="3061" y="1616"/>
            <a:chExt cx="862" cy="862"/>
          </a:xfrm>
        </p:grpSpPr>
        <p:sp>
          <p:nvSpPr>
            <p:cNvPr id="269" name="Google Shape;269;p30"/>
            <p:cNvSpPr/>
            <p:nvPr/>
          </p:nvSpPr>
          <p:spPr>
            <a:xfrm>
              <a:off x="3061" y="1616"/>
              <a:ext cx="862" cy="862"/>
            </a:xfrm>
            <a:prstGeom prst="rect">
              <a:avLst/>
            </a:prstGeom>
            <a:solidFill>
              <a:srgbClr val="0099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3198" y="1752"/>
              <a:ext cx="576" cy="576"/>
            </a:xfrm>
            <a:prstGeom prst="plus">
              <a:avLst>
                <a:gd name="adj" fmla="val 3698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1" name="Google Shape;271;p30"/>
          <p:cNvSpPr txBox="1"/>
          <p:nvPr/>
        </p:nvSpPr>
        <p:spPr>
          <a:xfrm>
            <a:off x="4211638" y="2997200"/>
            <a:ext cx="46085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Green/White = Safety Information</a:t>
            </a: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3995738" y="5661025"/>
            <a:ext cx="5435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Yellow/Black = Health &amp; Safety Hazard Warning</a:t>
            </a: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2590800" y="152400"/>
            <a:ext cx="327660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/>
          <p:nvPr/>
        </p:nvSpPr>
        <p:spPr>
          <a:xfrm>
            <a:off x="468313" y="1700213"/>
            <a:ext cx="1943100" cy="1943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9" name="Google Shape;279;p31"/>
          <p:cNvGrpSpPr/>
          <p:nvPr/>
        </p:nvGrpSpPr>
        <p:grpSpPr>
          <a:xfrm>
            <a:off x="468313" y="4149725"/>
            <a:ext cx="1943100" cy="1943100"/>
            <a:chOff x="295" y="2614"/>
            <a:chExt cx="1224" cy="1224"/>
          </a:xfrm>
        </p:grpSpPr>
        <p:pic>
          <p:nvPicPr>
            <p:cNvPr id="280" name="Google Shape;280;p31" descr="MCj02910650000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7" y="2931"/>
              <a:ext cx="771" cy="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1"/>
            <p:cNvSpPr/>
            <p:nvPr/>
          </p:nvSpPr>
          <p:spPr>
            <a:xfrm>
              <a:off x="295" y="2614"/>
              <a:ext cx="1224" cy="12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2" name="Google Shape;282;p31"/>
          <p:cNvSpPr/>
          <p:nvPr/>
        </p:nvSpPr>
        <p:spPr>
          <a:xfrm>
            <a:off x="2843213" y="1989138"/>
            <a:ext cx="6048375" cy="219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Any Red and White sign with a line through means: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“ Not Allowed or Must Not”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2771775" y="4941888"/>
            <a:ext cx="338455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 SMOKING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524000" y="1524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91440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</a:rPr>
              <a:t>The Fire Triangle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752600" y="1524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Makes a Fire ?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 descr="C:\Documents and Settings\james.SPRINGBOARD-OPP\My Documents\My Pictures\FireTriangle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133600"/>
            <a:ext cx="52578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5867400" y="3200400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676400" y="3200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3429000" y="5638800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/>
          <p:nvPr/>
        </p:nvSpPr>
        <p:spPr>
          <a:xfrm>
            <a:off x="827088" y="4437063"/>
            <a:ext cx="1752600" cy="1487487"/>
          </a:xfrm>
          <a:custGeom>
            <a:avLst/>
            <a:gdLst/>
            <a:ahLst/>
            <a:cxnLst/>
            <a:rect l="l" t="t" r="r" b="b"/>
            <a:pathLst>
              <a:path w="11306" h="9618" extrusionOk="0">
                <a:moveTo>
                  <a:pt x="5594" y="0"/>
                </a:moveTo>
                <a:lnTo>
                  <a:pt x="11306" y="9618"/>
                </a:lnTo>
                <a:lnTo>
                  <a:pt x="0" y="9616"/>
                </a:lnTo>
                <a:lnTo>
                  <a:pt x="559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1600200" y="2286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32"/>
          <p:cNvGrpSpPr/>
          <p:nvPr/>
        </p:nvGrpSpPr>
        <p:grpSpPr>
          <a:xfrm>
            <a:off x="828675" y="1989138"/>
            <a:ext cx="1900238" cy="1649412"/>
            <a:chOff x="589" y="1092"/>
            <a:chExt cx="1197" cy="1039"/>
          </a:xfrm>
        </p:grpSpPr>
        <p:sp>
          <p:nvSpPr>
            <p:cNvPr id="292" name="Google Shape;292;p32"/>
            <p:cNvSpPr/>
            <p:nvPr/>
          </p:nvSpPr>
          <p:spPr>
            <a:xfrm>
              <a:off x="635" y="1148"/>
              <a:ext cx="1104" cy="937"/>
            </a:xfrm>
            <a:custGeom>
              <a:avLst/>
              <a:gdLst/>
              <a:ahLst/>
              <a:cxnLst/>
              <a:rect l="l" t="t" r="r" b="b"/>
              <a:pathLst>
                <a:path w="11306" h="9618" extrusionOk="0">
                  <a:moveTo>
                    <a:pt x="5594" y="0"/>
                  </a:moveTo>
                  <a:lnTo>
                    <a:pt x="11306" y="9618"/>
                  </a:lnTo>
                  <a:lnTo>
                    <a:pt x="0" y="9616"/>
                  </a:lnTo>
                  <a:lnTo>
                    <a:pt x="55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89" y="1092"/>
              <a:ext cx="1197" cy="1039"/>
            </a:xfrm>
            <a:custGeom>
              <a:avLst/>
              <a:gdLst/>
              <a:ahLst/>
              <a:cxnLst/>
              <a:rect l="l" t="t" r="r" b="b"/>
              <a:pathLst>
                <a:path w="12248" h="10669" extrusionOk="0">
                  <a:moveTo>
                    <a:pt x="969" y="9895"/>
                  </a:moveTo>
                  <a:lnTo>
                    <a:pt x="11218" y="9888"/>
                  </a:lnTo>
                  <a:lnTo>
                    <a:pt x="6047" y="1071"/>
                  </a:lnTo>
                  <a:lnTo>
                    <a:pt x="969" y="9895"/>
                  </a:lnTo>
                  <a:close/>
                  <a:moveTo>
                    <a:pt x="538" y="10669"/>
                  </a:moveTo>
                  <a:lnTo>
                    <a:pt x="494" y="10669"/>
                  </a:lnTo>
                  <a:lnTo>
                    <a:pt x="447" y="10663"/>
                  </a:lnTo>
                  <a:lnTo>
                    <a:pt x="400" y="10650"/>
                  </a:lnTo>
                  <a:lnTo>
                    <a:pt x="354" y="10635"/>
                  </a:lnTo>
                  <a:lnTo>
                    <a:pt x="308" y="10613"/>
                  </a:lnTo>
                  <a:lnTo>
                    <a:pt x="263" y="10586"/>
                  </a:lnTo>
                  <a:lnTo>
                    <a:pt x="220" y="10557"/>
                  </a:lnTo>
                  <a:lnTo>
                    <a:pt x="181" y="10524"/>
                  </a:lnTo>
                  <a:lnTo>
                    <a:pt x="142" y="10488"/>
                  </a:lnTo>
                  <a:lnTo>
                    <a:pt x="107" y="10450"/>
                  </a:lnTo>
                  <a:lnTo>
                    <a:pt x="77" y="10408"/>
                  </a:lnTo>
                  <a:lnTo>
                    <a:pt x="50" y="10367"/>
                  </a:lnTo>
                  <a:lnTo>
                    <a:pt x="30" y="10321"/>
                  </a:lnTo>
                  <a:lnTo>
                    <a:pt x="14" y="10277"/>
                  </a:lnTo>
                  <a:lnTo>
                    <a:pt x="3" y="10232"/>
                  </a:lnTo>
                  <a:lnTo>
                    <a:pt x="0" y="10186"/>
                  </a:lnTo>
                  <a:lnTo>
                    <a:pt x="2" y="10156"/>
                  </a:lnTo>
                  <a:lnTo>
                    <a:pt x="6" y="10125"/>
                  </a:lnTo>
                  <a:lnTo>
                    <a:pt x="12" y="10093"/>
                  </a:lnTo>
                  <a:lnTo>
                    <a:pt x="22" y="10064"/>
                  </a:lnTo>
                  <a:lnTo>
                    <a:pt x="30" y="10033"/>
                  </a:lnTo>
                  <a:lnTo>
                    <a:pt x="42" y="10005"/>
                  </a:lnTo>
                  <a:lnTo>
                    <a:pt x="55" y="9981"/>
                  </a:lnTo>
                  <a:lnTo>
                    <a:pt x="71" y="9959"/>
                  </a:lnTo>
                  <a:lnTo>
                    <a:pt x="5651" y="244"/>
                  </a:lnTo>
                  <a:lnTo>
                    <a:pt x="5662" y="218"/>
                  </a:lnTo>
                  <a:lnTo>
                    <a:pt x="5676" y="193"/>
                  </a:lnTo>
                  <a:lnTo>
                    <a:pt x="5692" y="171"/>
                  </a:lnTo>
                  <a:lnTo>
                    <a:pt x="5711" y="149"/>
                  </a:lnTo>
                  <a:lnTo>
                    <a:pt x="5730" y="127"/>
                  </a:lnTo>
                  <a:lnTo>
                    <a:pt x="5753" y="108"/>
                  </a:lnTo>
                  <a:lnTo>
                    <a:pt x="5777" y="88"/>
                  </a:lnTo>
                  <a:lnTo>
                    <a:pt x="5802" y="72"/>
                  </a:lnTo>
                  <a:lnTo>
                    <a:pt x="5829" y="56"/>
                  </a:lnTo>
                  <a:lnTo>
                    <a:pt x="5857" y="42"/>
                  </a:lnTo>
                  <a:lnTo>
                    <a:pt x="5886" y="30"/>
                  </a:lnTo>
                  <a:lnTo>
                    <a:pt x="5915" y="20"/>
                  </a:lnTo>
                  <a:lnTo>
                    <a:pt x="5947" y="11"/>
                  </a:lnTo>
                  <a:lnTo>
                    <a:pt x="5978" y="6"/>
                  </a:lnTo>
                  <a:lnTo>
                    <a:pt x="6009" y="2"/>
                  </a:lnTo>
                  <a:lnTo>
                    <a:pt x="6040" y="0"/>
                  </a:lnTo>
                  <a:lnTo>
                    <a:pt x="6066" y="2"/>
                  </a:lnTo>
                  <a:lnTo>
                    <a:pt x="6092" y="4"/>
                  </a:lnTo>
                  <a:lnTo>
                    <a:pt x="6118" y="9"/>
                  </a:lnTo>
                  <a:lnTo>
                    <a:pt x="6144" y="14"/>
                  </a:lnTo>
                  <a:lnTo>
                    <a:pt x="6170" y="21"/>
                  </a:lnTo>
                  <a:lnTo>
                    <a:pt x="6194" y="31"/>
                  </a:lnTo>
                  <a:lnTo>
                    <a:pt x="6221" y="42"/>
                  </a:lnTo>
                  <a:lnTo>
                    <a:pt x="6244" y="54"/>
                  </a:lnTo>
                  <a:lnTo>
                    <a:pt x="6268" y="67"/>
                  </a:lnTo>
                  <a:lnTo>
                    <a:pt x="6291" y="81"/>
                  </a:lnTo>
                  <a:lnTo>
                    <a:pt x="6314" y="99"/>
                  </a:lnTo>
                  <a:lnTo>
                    <a:pt x="6334" y="116"/>
                  </a:lnTo>
                  <a:lnTo>
                    <a:pt x="6355" y="133"/>
                  </a:lnTo>
                  <a:lnTo>
                    <a:pt x="6374" y="154"/>
                  </a:lnTo>
                  <a:lnTo>
                    <a:pt x="6394" y="175"/>
                  </a:lnTo>
                  <a:lnTo>
                    <a:pt x="6411" y="198"/>
                  </a:lnTo>
                  <a:lnTo>
                    <a:pt x="12206" y="10024"/>
                  </a:lnTo>
                  <a:lnTo>
                    <a:pt x="12212" y="10046"/>
                  </a:lnTo>
                  <a:lnTo>
                    <a:pt x="12218" y="10068"/>
                  </a:lnTo>
                  <a:lnTo>
                    <a:pt x="12225" y="10092"/>
                  </a:lnTo>
                  <a:lnTo>
                    <a:pt x="12232" y="10116"/>
                  </a:lnTo>
                  <a:lnTo>
                    <a:pt x="12237" y="10142"/>
                  </a:lnTo>
                  <a:lnTo>
                    <a:pt x="12242" y="10166"/>
                  </a:lnTo>
                  <a:lnTo>
                    <a:pt x="12246" y="10189"/>
                  </a:lnTo>
                  <a:lnTo>
                    <a:pt x="12248" y="10209"/>
                  </a:lnTo>
                  <a:lnTo>
                    <a:pt x="12246" y="10252"/>
                  </a:lnTo>
                  <a:lnTo>
                    <a:pt x="12239" y="10296"/>
                  </a:lnTo>
                  <a:lnTo>
                    <a:pt x="12229" y="10336"/>
                  </a:lnTo>
                  <a:lnTo>
                    <a:pt x="12215" y="10377"/>
                  </a:lnTo>
                  <a:lnTo>
                    <a:pt x="12196" y="10416"/>
                  </a:lnTo>
                  <a:lnTo>
                    <a:pt x="12176" y="10452"/>
                  </a:lnTo>
                  <a:lnTo>
                    <a:pt x="12151" y="10485"/>
                  </a:lnTo>
                  <a:lnTo>
                    <a:pt x="12124" y="10515"/>
                  </a:lnTo>
                  <a:lnTo>
                    <a:pt x="12092" y="10545"/>
                  </a:lnTo>
                  <a:lnTo>
                    <a:pt x="12059" y="10570"/>
                  </a:lnTo>
                  <a:lnTo>
                    <a:pt x="12025" y="10594"/>
                  </a:lnTo>
                  <a:lnTo>
                    <a:pt x="11987" y="10614"/>
                  </a:lnTo>
                  <a:lnTo>
                    <a:pt x="11948" y="10630"/>
                  </a:lnTo>
                  <a:lnTo>
                    <a:pt x="11907" y="10642"/>
                  </a:lnTo>
                  <a:lnTo>
                    <a:pt x="11866" y="10649"/>
                  </a:lnTo>
                  <a:lnTo>
                    <a:pt x="11822" y="10652"/>
                  </a:lnTo>
                  <a:lnTo>
                    <a:pt x="538" y="106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27" y="1990"/>
              <a:ext cx="311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930" y="1434"/>
              <a:ext cx="505" cy="538"/>
            </a:xfrm>
            <a:custGeom>
              <a:avLst/>
              <a:gdLst/>
              <a:ahLst/>
              <a:cxnLst/>
              <a:rect l="l" t="t" r="r" b="b"/>
              <a:pathLst>
                <a:path w="5173" h="5518" extrusionOk="0">
                  <a:moveTo>
                    <a:pt x="2422" y="5485"/>
                  </a:moveTo>
                  <a:lnTo>
                    <a:pt x="2118" y="5378"/>
                  </a:lnTo>
                  <a:lnTo>
                    <a:pt x="2109" y="5374"/>
                  </a:lnTo>
                  <a:lnTo>
                    <a:pt x="2093" y="5365"/>
                  </a:lnTo>
                  <a:lnTo>
                    <a:pt x="2070" y="5351"/>
                  </a:lnTo>
                  <a:lnTo>
                    <a:pt x="2044" y="5336"/>
                  </a:lnTo>
                  <a:lnTo>
                    <a:pt x="2014" y="5318"/>
                  </a:lnTo>
                  <a:lnTo>
                    <a:pt x="1983" y="5298"/>
                  </a:lnTo>
                  <a:lnTo>
                    <a:pt x="1953" y="5276"/>
                  </a:lnTo>
                  <a:lnTo>
                    <a:pt x="1921" y="5251"/>
                  </a:lnTo>
                  <a:lnTo>
                    <a:pt x="1883" y="5222"/>
                  </a:lnTo>
                  <a:lnTo>
                    <a:pt x="1845" y="5192"/>
                  </a:lnTo>
                  <a:lnTo>
                    <a:pt x="1808" y="5164"/>
                  </a:lnTo>
                  <a:lnTo>
                    <a:pt x="1774" y="5139"/>
                  </a:lnTo>
                  <a:lnTo>
                    <a:pt x="1747" y="5117"/>
                  </a:lnTo>
                  <a:lnTo>
                    <a:pt x="1722" y="5101"/>
                  </a:lnTo>
                  <a:lnTo>
                    <a:pt x="1706" y="5088"/>
                  </a:lnTo>
                  <a:lnTo>
                    <a:pt x="1700" y="5084"/>
                  </a:lnTo>
                  <a:lnTo>
                    <a:pt x="1668" y="5051"/>
                  </a:lnTo>
                  <a:lnTo>
                    <a:pt x="1638" y="5021"/>
                  </a:lnTo>
                  <a:lnTo>
                    <a:pt x="1611" y="4992"/>
                  </a:lnTo>
                  <a:lnTo>
                    <a:pt x="1588" y="4966"/>
                  </a:lnTo>
                  <a:lnTo>
                    <a:pt x="1568" y="4945"/>
                  </a:lnTo>
                  <a:lnTo>
                    <a:pt x="1552" y="4928"/>
                  </a:lnTo>
                  <a:lnTo>
                    <a:pt x="1542" y="4915"/>
                  </a:lnTo>
                  <a:lnTo>
                    <a:pt x="1539" y="4910"/>
                  </a:lnTo>
                  <a:lnTo>
                    <a:pt x="1523" y="4884"/>
                  </a:lnTo>
                  <a:lnTo>
                    <a:pt x="1508" y="4859"/>
                  </a:lnTo>
                  <a:lnTo>
                    <a:pt x="1490" y="4830"/>
                  </a:lnTo>
                  <a:lnTo>
                    <a:pt x="1473" y="4805"/>
                  </a:lnTo>
                  <a:lnTo>
                    <a:pt x="1456" y="4777"/>
                  </a:lnTo>
                  <a:lnTo>
                    <a:pt x="1440" y="4751"/>
                  </a:lnTo>
                  <a:lnTo>
                    <a:pt x="1426" y="4725"/>
                  </a:lnTo>
                  <a:lnTo>
                    <a:pt x="1412" y="4701"/>
                  </a:lnTo>
                  <a:lnTo>
                    <a:pt x="1399" y="4676"/>
                  </a:lnTo>
                  <a:lnTo>
                    <a:pt x="1386" y="4646"/>
                  </a:lnTo>
                  <a:lnTo>
                    <a:pt x="1374" y="4615"/>
                  </a:lnTo>
                  <a:lnTo>
                    <a:pt x="1361" y="4583"/>
                  </a:lnTo>
                  <a:lnTo>
                    <a:pt x="1350" y="4552"/>
                  </a:lnTo>
                  <a:lnTo>
                    <a:pt x="1339" y="4523"/>
                  </a:lnTo>
                  <a:lnTo>
                    <a:pt x="1331" y="4493"/>
                  </a:lnTo>
                  <a:lnTo>
                    <a:pt x="1322" y="4468"/>
                  </a:lnTo>
                  <a:lnTo>
                    <a:pt x="1465" y="4528"/>
                  </a:lnTo>
                  <a:lnTo>
                    <a:pt x="1473" y="4531"/>
                  </a:lnTo>
                  <a:lnTo>
                    <a:pt x="1489" y="4539"/>
                  </a:lnTo>
                  <a:lnTo>
                    <a:pt x="1509" y="4545"/>
                  </a:lnTo>
                  <a:lnTo>
                    <a:pt x="1533" y="4549"/>
                  </a:lnTo>
                  <a:lnTo>
                    <a:pt x="1555" y="4547"/>
                  </a:lnTo>
                  <a:lnTo>
                    <a:pt x="1568" y="4533"/>
                  </a:lnTo>
                  <a:lnTo>
                    <a:pt x="1573" y="4507"/>
                  </a:lnTo>
                  <a:lnTo>
                    <a:pt x="1563" y="4462"/>
                  </a:lnTo>
                  <a:lnTo>
                    <a:pt x="1555" y="4435"/>
                  </a:lnTo>
                  <a:lnTo>
                    <a:pt x="1544" y="4407"/>
                  </a:lnTo>
                  <a:lnTo>
                    <a:pt x="1533" y="4380"/>
                  </a:lnTo>
                  <a:lnTo>
                    <a:pt x="1525" y="4353"/>
                  </a:lnTo>
                  <a:lnTo>
                    <a:pt x="1514" y="4326"/>
                  </a:lnTo>
                  <a:lnTo>
                    <a:pt x="1504" y="4301"/>
                  </a:lnTo>
                  <a:lnTo>
                    <a:pt x="1493" y="4276"/>
                  </a:lnTo>
                  <a:lnTo>
                    <a:pt x="1485" y="4249"/>
                  </a:lnTo>
                  <a:lnTo>
                    <a:pt x="1476" y="4226"/>
                  </a:lnTo>
                  <a:lnTo>
                    <a:pt x="1468" y="4201"/>
                  </a:lnTo>
                  <a:lnTo>
                    <a:pt x="1459" y="4179"/>
                  </a:lnTo>
                  <a:lnTo>
                    <a:pt x="1452" y="4155"/>
                  </a:lnTo>
                  <a:lnTo>
                    <a:pt x="1445" y="4133"/>
                  </a:lnTo>
                  <a:lnTo>
                    <a:pt x="1440" y="4111"/>
                  </a:lnTo>
                  <a:lnTo>
                    <a:pt x="1435" y="4089"/>
                  </a:lnTo>
                  <a:lnTo>
                    <a:pt x="1431" y="4068"/>
                  </a:lnTo>
                  <a:lnTo>
                    <a:pt x="1427" y="4046"/>
                  </a:lnTo>
                  <a:lnTo>
                    <a:pt x="1424" y="4023"/>
                  </a:lnTo>
                  <a:lnTo>
                    <a:pt x="1419" y="3999"/>
                  </a:lnTo>
                  <a:lnTo>
                    <a:pt x="1413" y="3972"/>
                  </a:lnTo>
                  <a:lnTo>
                    <a:pt x="1410" y="3947"/>
                  </a:lnTo>
                  <a:lnTo>
                    <a:pt x="1405" y="3921"/>
                  </a:lnTo>
                  <a:lnTo>
                    <a:pt x="1402" y="3895"/>
                  </a:lnTo>
                  <a:lnTo>
                    <a:pt x="1400" y="3871"/>
                  </a:lnTo>
                  <a:lnTo>
                    <a:pt x="1396" y="3846"/>
                  </a:lnTo>
                  <a:lnTo>
                    <a:pt x="1394" y="3824"/>
                  </a:lnTo>
                  <a:lnTo>
                    <a:pt x="1394" y="3804"/>
                  </a:lnTo>
                  <a:lnTo>
                    <a:pt x="1396" y="3785"/>
                  </a:lnTo>
                  <a:lnTo>
                    <a:pt x="1400" y="3769"/>
                  </a:lnTo>
                  <a:lnTo>
                    <a:pt x="1404" y="3755"/>
                  </a:lnTo>
                  <a:lnTo>
                    <a:pt x="1410" y="3744"/>
                  </a:lnTo>
                  <a:lnTo>
                    <a:pt x="1419" y="3738"/>
                  </a:lnTo>
                  <a:lnTo>
                    <a:pt x="1433" y="3733"/>
                  </a:lnTo>
                  <a:lnTo>
                    <a:pt x="1445" y="3728"/>
                  </a:lnTo>
                  <a:lnTo>
                    <a:pt x="1459" y="3727"/>
                  </a:lnTo>
                  <a:lnTo>
                    <a:pt x="1473" y="3727"/>
                  </a:lnTo>
                  <a:lnTo>
                    <a:pt x="1489" y="3731"/>
                  </a:lnTo>
                  <a:lnTo>
                    <a:pt x="1504" y="3736"/>
                  </a:lnTo>
                  <a:lnTo>
                    <a:pt x="1520" y="3743"/>
                  </a:lnTo>
                  <a:lnTo>
                    <a:pt x="1539" y="3752"/>
                  </a:lnTo>
                  <a:lnTo>
                    <a:pt x="1556" y="3763"/>
                  </a:lnTo>
                  <a:lnTo>
                    <a:pt x="1575" y="3777"/>
                  </a:lnTo>
                  <a:lnTo>
                    <a:pt x="1596" y="3793"/>
                  </a:lnTo>
                  <a:lnTo>
                    <a:pt x="1618" y="3812"/>
                  </a:lnTo>
                  <a:lnTo>
                    <a:pt x="1643" y="3832"/>
                  </a:lnTo>
                  <a:lnTo>
                    <a:pt x="1668" y="3857"/>
                  </a:lnTo>
                  <a:lnTo>
                    <a:pt x="1695" y="3883"/>
                  </a:lnTo>
                  <a:lnTo>
                    <a:pt x="1723" y="3912"/>
                  </a:lnTo>
                  <a:lnTo>
                    <a:pt x="1739" y="3928"/>
                  </a:lnTo>
                  <a:lnTo>
                    <a:pt x="1755" y="3947"/>
                  </a:lnTo>
                  <a:lnTo>
                    <a:pt x="1772" y="3968"/>
                  </a:lnTo>
                  <a:lnTo>
                    <a:pt x="1789" y="3988"/>
                  </a:lnTo>
                  <a:lnTo>
                    <a:pt x="1807" y="4013"/>
                  </a:lnTo>
                  <a:lnTo>
                    <a:pt x="1826" y="4037"/>
                  </a:lnTo>
                  <a:lnTo>
                    <a:pt x="1843" y="4061"/>
                  </a:lnTo>
                  <a:lnTo>
                    <a:pt x="1862" y="4085"/>
                  </a:lnTo>
                  <a:lnTo>
                    <a:pt x="1878" y="4104"/>
                  </a:lnTo>
                  <a:lnTo>
                    <a:pt x="1897" y="4128"/>
                  </a:lnTo>
                  <a:lnTo>
                    <a:pt x="1923" y="4160"/>
                  </a:lnTo>
                  <a:lnTo>
                    <a:pt x="1948" y="4193"/>
                  </a:lnTo>
                  <a:lnTo>
                    <a:pt x="1977" y="4229"/>
                  </a:lnTo>
                  <a:lnTo>
                    <a:pt x="2005" y="4265"/>
                  </a:lnTo>
                  <a:lnTo>
                    <a:pt x="2030" y="4300"/>
                  </a:lnTo>
                  <a:lnTo>
                    <a:pt x="2052" y="4331"/>
                  </a:lnTo>
                  <a:lnTo>
                    <a:pt x="2049" y="4317"/>
                  </a:lnTo>
                  <a:lnTo>
                    <a:pt x="2047" y="4300"/>
                  </a:lnTo>
                  <a:lnTo>
                    <a:pt x="2043" y="4284"/>
                  </a:lnTo>
                  <a:lnTo>
                    <a:pt x="2039" y="4265"/>
                  </a:lnTo>
                  <a:lnTo>
                    <a:pt x="2033" y="4246"/>
                  </a:lnTo>
                  <a:lnTo>
                    <a:pt x="2030" y="4227"/>
                  </a:lnTo>
                  <a:lnTo>
                    <a:pt x="2025" y="4207"/>
                  </a:lnTo>
                  <a:lnTo>
                    <a:pt x="2019" y="4186"/>
                  </a:lnTo>
                  <a:lnTo>
                    <a:pt x="2014" y="4166"/>
                  </a:lnTo>
                  <a:lnTo>
                    <a:pt x="2010" y="4146"/>
                  </a:lnTo>
                  <a:lnTo>
                    <a:pt x="2005" y="4127"/>
                  </a:lnTo>
                  <a:lnTo>
                    <a:pt x="1999" y="4108"/>
                  </a:lnTo>
                  <a:lnTo>
                    <a:pt x="1994" y="4090"/>
                  </a:lnTo>
                  <a:lnTo>
                    <a:pt x="1989" y="4073"/>
                  </a:lnTo>
                  <a:lnTo>
                    <a:pt x="1985" y="4057"/>
                  </a:lnTo>
                  <a:lnTo>
                    <a:pt x="1981" y="4043"/>
                  </a:lnTo>
                  <a:lnTo>
                    <a:pt x="1977" y="4026"/>
                  </a:lnTo>
                  <a:lnTo>
                    <a:pt x="1972" y="4010"/>
                  </a:lnTo>
                  <a:lnTo>
                    <a:pt x="1964" y="3988"/>
                  </a:lnTo>
                  <a:lnTo>
                    <a:pt x="1958" y="3968"/>
                  </a:lnTo>
                  <a:lnTo>
                    <a:pt x="1948" y="3947"/>
                  </a:lnTo>
                  <a:lnTo>
                    <a:pt x="1944" y="3926"/>
                  </a:lnTo>
                  <a:lnTo>
                    <a:pt x="1937" y="3907"/>
                  </a:lnTo>
                  <a:lnTo>
                    <a:pt x="1933" y="3889"/>
                  </a:lnTo>
                  <a:lnTo>
                    <a:pt x="1929" y="3874"/>
                  </a:lnTo>
                  <a:lnTo>
                    <a:pt x="1928" y="3859"/>
                  </a:lnTo>
                  <a:lnTo>
                    <a:pt x="1925" y="3843"/>
                  </a:lnTo>
                  <a:lnTo>
                    <a:pt x="1920" y="3824"/>
                  </a:lnTo>
                  <a:lnTo>
                    <a:pt x="1915" y="3804"/>
                  </a:lnTo>
                  <a:lnTo>
                    <a:pt x="1911" y="3783"/>
                  </a:lnTo>
                  <a:lnTo>
                    <a:pt x="1906" y="3760"/>
                  </a:lnTo>
                  <a:lnTo>
                    <a:pt x="1902" y="3738"/>
                  </a:lnTo>
                  <a:lnTo>
                    <a:pt x="1897" y="3717"/>
                  </a:lnTo>
                  <a:lnTo>
                    <a:pt x="1893" y="3695"/>
                  </a:lnTo>
                  <a:lnTo>
                    <a:pt x="1890" y="3673"/>
                  </a:lnTo>
                  <a:lnTo>
                    <a:pt x="1887" y="3653"/>
                  </a:lnTo>
                  <a:lnTo>
                    <a:pt x="1883" y="3632"/>
                  </a:lnTo>
                  <a:lnTo>
                    <a:pt x="1881" y="3615"/>
                  </a:lnTo>
                  <a:lnTo>
                    <a:pt x="1879" y="3597"/>
                  </a:lnTo>
                  <a:lnTo>
                    <a:pt x="1879" y="3583"/>
                  </a:lnTo>
                  <a:lnTo>
                    <a:pt x="1879" y="3565"/>
                  </a:lnTo>
                  <a:lnTo>
                    <a:pt x="1881" y="3544"/>
                  </a:lnTo>
                  <a:lnTo>
                    <a:pt x="1881" y="3523"/>
                  </a:lnTo>
                  <a:lnTo>
                    <a:pt x="1883" y="3503"/>
                  </a:lnTo>
                  <a:lnTo>
                    <a:pt x="1885" y="3481"/>
                  </a:lnTo>
                  <a:lnTo>
                    <a:pt x="1888" y="3461"/>
                  </a:lnTo>
                  <a:lnTo>
                    <a:pt x="1890" y="3440"/>
                  </a:lnTo>
                  <a:lnTo>
                    <a:pt x="1892" y="3419"/>
                  </a:lnTo>
                  <a:lnTo>
                    <a:pt x="1895" y="3397"/>
                  </a:lnTo>
                  <a:lnTo>
                    <a:pt x="1897" y="3376"/>
                  </a:lnTo>
                  <a:lnTo>
                    <a:pt x="1901" y="3355"/>
                  </a:lnTo>
                  <a:lnTo>
                    <a:pt x="1902" y="3336"/>
                  </a:lnTo>
                  <a:lnTo>
                    <a:pt x="1904" y="3316"/>
                  </a:lnTo>
                  <a:lnTo>
                    <a:pt x="1906" y="3297"/>
                  </a:lnTo>
                  <a:lnTo>
                    <a:pt x="1907" y="3278"/>
                  </a:lnTo>
                  <a:lnTo>
                    <a:pt x="1909" y="3260"/>
                  </a:lnTo>
                  <a:lnTo>
                    <a:pt x="1911" y="3243"/>
                  </a:lnTo>
                  <a:lnTo>
                    <a:pt x="1911" y="3223"/>
                  </a:lnTo>
                  <a:lnTo>
                    <a:pt x="1914" y="3201"/>
                  </a:lnTo>
                  <a:lnTo>
                    <a:pt x="1918" y="3180"/>
                  </a:lnTo>
                  <a:lnTo>
                    <a:pt x="1921" y="3160"/>
                  </a:lnTo>
                  <a:lnTo>
                    <a:pt x="1926" y="3138"/>
                  </a:lnTo>
                  <a:lnTo>
                    <a:pt x="1933" y="3119"/>
                  </a:lnTo>
                  <a:lnTo>
                    <a:pt x="1942" y="3101"/>
                  </a:lnTo>
                  <a:lnTo>
                    <a:pt x="1950" y="3087"/>
                  </a:lnTo>
                  <a:lnTo>
                    <a:pt x="1962" y="3075"/>
                  </a:lnTo>
                  <a:lnTo>
                    <a:pt x="1975" y="3067"/>
                  </a:lnTo>
                  <a:lnTo>
                    <a:pt x="1991" y="3065"/>
                  </a:lnTo>
                  <a:lnTo>
                    <a:pt x="2008" y="3067"/>
                  </a:lnTo>
                  <a:lnTo>
                    <a:pt x="2027" y="3073"/>
                  </a:lnTo>
                  <a:lnTo>
                    <a:pt x="2047" y="3089"/>
                  </a:lnTo>
                  <a:lnTo>
                    <a:pt x="2071" y="3110"/>
                  </a:lnTo>
                  <a:lnTo>
                    <a:pt x="2084" y="3124"/>
                  </a:lnTo>
                  <a:lnTo>
                    <a:pt x="2096" y="3139"/>
                  </a:lnTo>
                  <a:lnTo>
                    <a:pt x="2109" y="3155"/>
                  </a:lnTo>
                  <a:lnTo>
                    <a:pt x="2120" y="3172"/>
                  </a:lnTo>
                  <a:lnTo>
                    <a:pt x="2131" y="3188"/>
                  </a:lnTo>
                  <a:lnTo>
                    <a:pt x="2139" y="3205"/>
                  </a:lnTo>
                  <a:lnTo>
                    <a:pt x="2148" y="3218"/>
                  </a:lnTo>
                  <a:lnTo>
                    <a:pt x="2155" y="3231"/>
                  </a:lnTo>
                  <a:lnTo>
                    <a:pt x="2170" y="3260"/>
                  </a:lnTo>
                  <a:lnTo>
                    <a:pt x="2183" y="3286"/>
                  </a:lnTo>
                  <a:lnTo>
                    <a:pt x="2195" y="3309"/>
                  </a:lnTo>
                  <a:lnTo>
                    <a:pt x="2203" y="3331"/>
                  </a:lnTo>
                  <a:lnTo>
                    <a:pt x="2212" y="3352"/>
                  </a:lnTo>
                  <a:lnTo>
                    <a:pt x="2221" y="3376"/>
                  </a:lnTo>
                  <a:lnTo>
                    <a:pt x="2233" y="3402"/>
                  </a:lnTo>
                  <a:lnTo>
                    <a:pt x="2244" y="3434"/>
                  </a:lnTo>
                  <a:lnTo>
                    <a:pt x="2254" y="3445"/>
                  </a:lnTo>
                  <a:lnTo>
                    <a:pt x="2266" y="3462"/>
                  </a:lnTo>
                  <a:lnTo>
                    <a:pt x="2285" y="3484"/>
                  </a:lnTo>
                  <a:lnTo>
                    <a:pt x="2304" y="3506"/>
                  </a:lnTo>
                  <a:lnTo>
                    <a:pt x="2324" y="3530"/>
                  </a:lnTo>
                  <a:lnTo>
                    <a:pt x="2345" y="3550"/>
                  </a:lnTo>
                  <a:lnTo>
                    <a:pt x="2362" y="3569"/>
                  </a:lnTo>
                  <a:lnTo>
                    <a:pt x="2376" y="3583"/>
                  </a:lnTo>
                  <a:lnTo>
                    <a:pt x="2375" y="3555"/>
                  </a:lnTo>
                  <a:lnTo>
                    <a:pt x="2375" y="3525"/>
                  </a:lnTo>
                  <a:lnTo>
                    <a:pt x="2373" y="3495"/>
                  </a:lnTo>
                  <a:lnTo>
                    <a:pt x="2371" y="3467"/>
                  </a:lnTo>
                  <a:lnTo>
                    <a:pt x="2371" y="3437"/>
                  </a:lnTo>
                  <a:lnTo>
                    <a:pt x="2370" y="3405"/>
                  </a:lnTo>
                  <a:lnTo>
                    <a:pt x="2368" y="3376"/>
                  </a:lnTo>
                  <a:lnTo>
                    <a:pt x="2368" y="3347"/>
                  </a:lnTo>
                  <a:lnTo>
                    <a:pt x="2368" y="3316"/>
                  </a:lnTo>
                  <a:lnTo>
                    <a:pt x="2367" y="3286"/>
                  </a:lnTo>
                  <a:lnTo>
                    <a:pt x="2367" y="3255"/>
                  </a:lnTo>
                  <a:lnTo>
                    <a:pt x="2367" y="3226"/>
                  </a:lnTo>
                  <a:lnTo>
                    <a:pt x="2364" y="3194"/>
                  </a:lnTo>
                  <a:lnTo>
                    <a:pt x="2364" y="3165"/>
                  </a:lnTo>
                  <a:lnTo>
                    <a:pt x="2364" y="3134"/>
                  </a:lnTo>
                  <a:lnTo>
                    <a:pt x="2364" y="3105"/>
                  </a:lnTo>
                  <a:lnTo>
                    <a:pt x="2364" y="3087"/>
                  </a:lnTo>
                  <a:lnTo>
                    <a:pt x="2367" y="3070"/>
                  </a:lnTo>
                  <a:lnTo>
                    <a:pt x="2368" y="3051"/>
                  </a:lnTo>
                  <a:lnTo>
                    <a:pt x="2371" y="3030"/>
                  </a:lnTo>
                  <a:lnTo>
                    <a:pt x="2375" y="3012"/>
                  </a:lnTo>
                  <a:lnTo>
                    <a:pt x="2380" y="2994"/>
                  </a:lnTo>
                  <a:lnTo>
                    <a:pt x="2387" y="2979"/>
                  </a:lnTo>
                  <a:lnTo>
                    <a:pt x="2394" y="2966"/>
                  </a:lnTo>
                  <a:lnTo>
                    <a:pt x="2416" y="2933"/>
                  </a:lnTo>
                  <a:lnTo>
                    <a:pt x="2435" y="2909"/>
                  </a:lnTo>
                  <a:lnTo>
                    <a:pt x="2452" y="2895"/>
                  </a:lnTo>
                  <a:lnTo>
                    <a:pt x="2468" y="2892"/>
                  </a:lnTo>
                  <a:lnTo>
                    <a:pt x="2485" y="2897"/>
                  </a:lnTo>
                  <a:lnTo>
                    <a:pt x="2504" y="2914"/>
                  </a:lnTo>
                  <a:lnTo>
                    <a:pt x="2527" y="2944"/>
                  </a:lnTo>
                  <a:lnTo>
                    <a:pt x="2556" y="2985"/>
                  </a:lnTo>
                  <a:lnTo>
                    <a:pt x="2559" y="2990"/>
                  </a:lnTo>
                  <a:lnTo>
                    <a:pt x="2562" y="3004"/>
                  </a:lnTo>
                  <a:lnTo>
                    <a:pt x="2568" y="3025"/>
                  </a:lnTo>
                  <a:lnTo>
                    <a:pt x="2576" y="3048"/>
                  </a:lnTo>
                  <a:lnTo>
                    <a:pt x="2582" y="3070"/>
                  </a:lnTo>
                  <a:lnTo>
                    <a:pt x="2589" y="3091"/>
                  </a:lnTo>
                  <a:lnTo>
                    <a:pt x="2595" y="3105"/>
                  </a:lnTo>
                  <a:lnTo>
                    <a:pt x="2598" y="3110"/>
                  </a:lnTo>
                  <a:lnTo>
                    <a:pt x="2601" y="3117"/>
                  </a:lnTo>
                  <a:lnTo>
                    <a:pt x="2605" y="3136"/>
                  </a:lnTo>
                  <a:lnTo>
                    <a:pt x="2611" y="3161"/>
                  </a:lnTo>
                  <a:lnTo>
                    <a:pt x="2615" y="3190"/>
                  </a:lnTo>
                  <a:lnTo>
                    <a:pt x="2620" y="3217"/>
                  </a:lnTo>
                  <a:lnTo>
                    <a:pt x="2624" y="3241"/>
                  </a:lnTo>
                  <a:lnTo>
                    <a:pt x="2624" y="3253"/>
                  </a:lnTo>
                  <a:lnTo>
                    <a:pt x="2622" y="3253"/>
                  </a:lnTo>
                  <a:lnTo>
                    <a:pt x="2622" y="3257"/>
                  </a:lnTo>
                  <a:lnTo>
                    <a:pt x="2625" y="3270"/>
                  </a:lnTo>
                  <a:lnTo>
                    <a:pt x="2633" y="3293"/>
                  </a:lnTo>
                  <a:lnTo>
                    <a:pt x="2641" y="3322"/>
                  </a:lnTo>
                  <a:lnTo>
                    <a:pt x="2648" y="3354"/>
                  </a:lnTo>
                  <a:lnTo>
                    <a:pt x="2657" y="3385"/>
                  </a:lnTo>
                  <a:lnTo>
                    <a:pt x="2664" y="3412"/>
                  </a:lnTo>
                  <a:lnTo>
                    <a:pt x="2669" y="3434"/>
                  </a:lnTo>
                  <a:lnTo>
                    <a:pt x="2674" y="3459"/>
                  </a:lnTo>
                  <a:lnTo>
                    <a:pt x="2681" y="3487"/>
                  </a:lnTo>
                  <a:lnTo>
                    <a:pt x="2690" y="3514"/>
                  </a:lnTo>
                  <a:lnTo>
                    <a:pt x="2700" y="3541"/>
                  </a:lnTo>
                  <a:lnTo>
                    <a:pt x="2708" y="3569"/>
                  </a:lnTo>
                  <a:lnTo>
                    <a:pt x="2719" y="3597"/>
                  </a:lnTo>
                  <a:lnTo>
                    <a:pt x="2727" y="3626"/>
                  </a:lnTo>
                  <a:lnTo>
                    <a:pt x="2735" y="3654"/>
                  </a:lnTo>
                  <a:lnTo>
                    <a:pt x="2746" y="3632"/>
                  </a:lnTo>
                  <a:lnTo>
                    <a:pt x="2757" y="3610"/>
                  </a:lnTo>
                  <a:lnTo>
                    <a:pt x="2768" y="3587"/>
                  </a:lnTo>
                  <a:lnTo>
                    <a:pt x="2778" y="3565"/>
                  </a:lnTo>
                  <a:lnTo>
                    <a:pt x="2789" y="3541"/>
                  </a:lnTo>
                  <a:lnTo>
                    <a:pt x="2798" y="3517"/>
                  </a:lnTo>
                  <a:lnTo>
                    <a:pt x="2809" y="3494"/>
                  </a:lnTo>
                  <a:lnTo>
                    <a:pt x="2820" y="3470"/>
                  </a:lnTo>
                  <a:lnTo>
                    <a:pt x="2825" y="3456"/>
                  </a:lnTo>
                  <a:lnTo>
                    <a:pt x="2828" y="3442"/>
                  </a:lnTo>
                  <a:lnTo>
                    <a:pt x="2833" y="3426"/>
                  </a:lnTo>
                  <a:lnTo>
                    <a:pt x="2839" y="3412"/>
                  </a:lnTo>
                  <a:lnTo>
                    <a:pt x="2844" y="3397"/>
                  </a:lnTo>
                  <a:lnTo>
                    <a:pt x="2849" y="3382"/>
                  </a:lnTo>
                  <a:lnTo>
                    <a:pt x="2855" y="3366"/>
                  </a:lnTo>
                  <a:lnTo>
                    <a:pt x="2861" y="3350"/>
                  </a:lnTo>
                  <a:lnTo>
                    <a:pt x="2870" y="3336"/>
                  </a:lnTo>
                  <a:lnTo>
                    <a:pt x="2880" y="3322"/>
                  </a:lnTo>
                  <a:lnTo>
                    <a:pt x="2889" y="3309"/>
                  </a:lnTo>
                  <a:lnTo>
                    <a:pt x="2897" y="3295"/>
                  </a:lnTo>
                  <a:lnTo>
                    <a:pt x="2906" y="3281"/>
                  </a:lnTo>
                  <a:lnTo>
                    <a:pt x="2916" y="3265"/>
                  </a:lnTo>
                  <a:lnTo>
                    <a:pt x="2925" y="3251"/>
                  </a:lnTo>
                  <a:lnTo>
                    <a:pt x="2934" y="3236"/>
                  </a:lnTo>
                  <a:lnTo>
                    <a:pt x="2970" y="3223"/>
                  </a:lnTo>
                  <a:lnTo>
                    <a:pt x="2993" y="3212"/>
                  </a:lnTo>
                  <a:lnTo>
                    <a:pt x="3010" y="3207"/>
                  </a:lnTo>
                  <a:lnTo>
                    <a:pt x="3020" y="3205"/>
                  </a:lnTo>
                  <a:lnTo>
                    <a:pt x="3029" y="3210"/>
                  </a:lnTo>
                  <a:lnTo>
                    <a:pt x="3039" y="3220"/>
                  </a:lnTo>
                  <a:lnTo>
                    <a:pt x="3055" y="3236"/>
                  </a:lnTo>
                  <a:lnTo>
                    <a:pt x="3078" y="3260"/>
                  </a:lnTo>
                  <a:lnTo>
                    <a:pt x="3080" y="3278"/>
                  </a:lnTo>
                  <a:lnTo>
                    <a:pt x="3081" y="3295"/>
                  </a:lnTo>
                  <a:lnTo>
                    <a:pt x="3083" y="3314"/>
                  </a:lnTo>
                  <a:lnTo>
                    <a:pt x="3086" y="3331"/>
                  </a:lnTo>
                  <a:lnTo>
                    <a:pt x="3088" y="3350"/>
                  </a:lnTo>
                  <a:lnTo>
                    <a:pt x="3089" y="3368"/>
                  </a:lnTo>
                  <a:lnTo>
                    <a:pt x="3093" y="3386"/>
                  </a:lnTo>
                  <a:lnTo>
                    <a:pt x="3095" y="3404"/>
                  </a:lnTo>
                  <a:lnTo>
                    <a:pt x="3089" y="3434"/>
                  </a:lnTo>
                  <a:lnTo>
                    <a:pt x="3086" y="3462"/>
                  </a:lnTo>
                  <a:lnTo>
                    <a:pt x="3081" y="3492"/>
                  </a:lnTo>
                  <a:lnTo>
                    <a:pt x="3078" y="3520"/>
                  </a:lnTo>
                  <a:lnTo>
                    <a:pt x="3074" y="3549"/>
                  </a:lnTo>
                  <a:lnTo>
                    <a:pt x="3070" y="3579"/>
                  </a:lnTo>
                  <a:lnTo>
                    <a:pt x="3067" y="3608"/>
                  </a:lnTo>
                  <a:lnTo>
                    <a:pt x="3065" y="3637"/>
                  </a:lnTo>
                  <a:lnTo>
                    <a:pt x="3061" y="3665"/>
                  </a:lnTo>
                  <a:lnTo>
                    <a:pt x="3055" y="3696"/>
                  </a:lnTo>
                  <a:lnTo>
                    <a:pt x="3050" y="3727"/>
                  </a:lnTo>
                  <a:lnTo>
                    <a:pt x="3045" y="3758"/>
                  </a:lnTo>
                  <a:lnTo>
                    <a:pt x="3039" y="3788"/>
                  </a:lnTo>
                  <a:lnTo>
                    <a:pt x="3036" y="3813"/>
                  </a:lnTo>
                  <a:lnTo>
                    <a:pt x="3031" y="3837"/>
                  </a:lnTo>
                  <a:lnTo>
                    <a:pt x="3029" y="3851"/>
                  </a:lnTo>
                  <a:lnTo>
                    <a:pt x="3028" y="3860"/>
                  </a:lnTo>
                  <a:lnTo>
                    <a:pt x="3023" y="3874"/>
                  </a:lnTo>
                  <a:lnTo>
                    <a:pt x="3020" y="3893"/>
                  </a:lnTo>
                  <a:lnTo>
                    <a:pt x="3015" y="3916"/>
                  </a:lnTo>
                  <a:lnTo>
                    <a:pt x="3010" y="3940"/>
                  </a:lnTo>
                  <a:lnTo>
                    <a:pt x="3004" y="3966"/>
                  </a:lnTo>
                  <a:lnTo>
                    <a:pt x="3000" y="3991"/>
                  </a:lnTo>
                  <a:lnTo>
                    <a:pt x="2995" y="4019"/>
                  </a:lnTo>
                  <a:lnTo>
                    <a:pt x="2989" y="4046"/>
                  </a:lnTo>
                  <a:lnTo>
                    <a:pt x="2985" y="4070"/>
                  </a:lnTo>
                  <a:lnTo>
                    <a:pt x="2982" y="4090"/>
                  </a:lnTo>
                  <a:lnTo>
                    <a:pt x="2981" y="4108"/>
                  </a:lnTo>
                  <a:lnTo>
                    <a:pt x="2981" y="4122"/>
                  </a:lnTo>
                  <a:lnTo>
                    <a:pt x="2982" y="4130"/>
                  </a:lnTo>
                  <a:lnTo>
                    <a:pt x="2985" y="4133"/>
                  </a:lnTo>
                  <a:lnTo>
                    <a:pt x="2993" y="4127"/>
                  </a:lnTo>
                  <a:lnTo>
                    <a:pt x="3009" y="4108"/>
                  </a:lnTo>
                  <a:lnTo>
                    <a:pt x="3028" y="4087"/>
                  </a:lnTo>
                  <a:lnTo>
                    <a:pt x="3047" y="4065"/>
                  </a:lnTo>
                  <a:lnTo>
                    <a:pt x="3065" y="4042"/>
                  </a:lnTo>
                  <a:lnTo>
                    <a:pt x="3086" y="4018"/>
                  </a:lnTo>
                  <a:lnTo>
                    <a:pt x="3103" y="3996"/>
                  </a:lnTo>
                  <a:lnTo>
                    <a:pt x="3121" y="3972"/>
                  </a:lnTo>
                  <a:lnTo>
                    <a:pt x="3136" y="3953"/>
                  </a:lnTo>
                  <a:lnTo>
                    <a:pt x="3150" y="3942"/>
                  </a:lnTo>
                  <a:lnTo>
                    <a:pt x="3164" y="3931"/>
                  </a:lnTo>
                  <a:lnTo>
                    <a:pt x="3176" y="3917"/>
                  </a:lnTo>
                  <a:lnTo>
                    <a:pt x="3190" y="3906"/>
                  </a:lnTo>
                  <a:lnTo>
                    <a:pt x="3202" y="3892"/>
                  </a:lnTo>
                  <a:lnTo>
                    <a:pt x="3216" y="3879"/>
                  </a:lnTo>
                  <a:lnTo>
                    <a:pt x="3226" y="3865"/>
                  </a:lnTo>
                  <a:lnTo>
                    <a:pt x="3239" y="3851"/>
                  </a:lnTo>
                  <a:lnTo>
                    <a:pt x="3248" y="3840"/>
                  </a:lnTo>
                  <a:lnTo>
                    <a:pt x="3261" y="3829"/>
                  </a:lnTo>
                  <a:lnTo>
                    <a:pt x="3272" y="3815"/>
                  </a:lnTo>
                  <a:lnTo>
                    <a:pt x="3283" y="3804"/>
                  </a:lnTo>
                  <a:lnTo>
                    <a:pt x="3294" y="3790"/>
                  </a:lnTo>
                  <a:lnTo>
                    <a:pt x="3306" y="3777"/>
                  </a:lnTo>
                  <a:lnTo>
                    <a:pt x="3316" y="3763"/>
                  </a:lnTo>
                  <a:lnTo>
                    <a:pt x="3328" y="3750"/>
                  </a:lnTo>
                  <a:lnTo>
                    <a:pt x="3344" y="3739"/>
                  </a:lnTo>
                  <a:lnTo>
                    <a:pt x="3360" y="3727"/>
                  </a:lnTo>
                  <a:lnTo>
                    <a:pt x="3375" y="3717"/>
                  </a:lnTo>
                  <a:lnTo>
                    <a:pt x="3391" y="3705"/>
                  </a:lnTo>
                  <a:lnTo>
                    <a:pt x="3404" y="3692"/>
                  </a:lnTo>
                  <a:lnTo>
                    <a:pt x="3420" y="3681"/>
                  </a:lnTo>
                  <a:lnTo>
                    <a:pt x="3434" y="3668"/>
                  </a:lnTo>
                  <a:lnTo>
                    <a:pt x="3448" y="3654"/>
                  </a:lnTo>
                  <a:lnTo>
                    <a:pt x="3484" y="3653"/>
                  </a:lnTo>
                  <a:lnTo>
                    <a:pt x="3512" y="3651"/>
                  </a:lnTo>
                  <a:lnTo>
                    <a:pt x="3530" y="3649"/>
                  </a:lnTo>
                  <a:lnTo>
                    <a:pt x="3541" y="3649"/>
                  </a:lnTo>
                  <a:lnTo>
                    <a:pt x="3549" y="3656"/>
                  </a:lnTo>
                  <a:lnTo>
                    <a:pt x="3555" y="3670"/>
                  </a:lnTo>
                  <a:lnTo>
                    <a:pt x="3560" y="3692"/>
                  </a:lnTo>
                  <a:lnTo>
                    <a:pt x="3568" y="3727"/>
                  </a:lnTo>
                  <a:lnTo>
                    <a:pt x="3560" y="3753"/>
                  </a:lnTo>
                  <a:lnTo>
                    <a:pt x="3555" y="3779"/>
                  </a:lnTo>
                  <a:lnTo>
                    <a:pt x="3550" y="3805"/>
                  </a:lnTo>
                  <a:lnTo>
                    <a:pt x="3545" y="3831"/>
                  </a:lnTo>
                  <a:lnTo>
                    <a:pt x="3539" y="3856"/>
                  </a:lnTo>
                  <a:lnTo>
                    <a:pt x="3535" y="3879"/>
                  </a:lnTo>
                  <a:lnTo>
                    <a:pt x="3531" y="3906"/>
                  </a:lnTo>
                  <a:lnTo>
                    <a:pt x="3525" y="3930"/>
                  </a:lnTo>
                  <a:lnTo>
                    <a:pt x="3478" y="4085"/>
                  </a:lnTo>
                  <a:lnTo>
                    <a:pt x="3407" y="4289"/>
                  </a:lnTo>
                  <a:lnTo>
                    <a:pt x="3322" y="4443"/>
                  </a:lnTo>
                  <a:lnTo>
                    <a:pt x="3226" y="4569"/>
                  </a:lnTo>
                  <a:lnTo>
                    <a:pt x="3131" y="4701"/>
                  </a:lnTo>
                  <a:lnTo>
                    <a:pt x="3287" y="4648"/>
                  </a:lnTo>
                  <a:lnTo>
                    <a:pt x="3303" y="4641"/>
                  </a:lnTo>
                  <a:lnTo>
                    <a:pt x="3320" y="4634"/>
                  </a:lnTo>
                  <a:lnTo>
                    <a:pt x="3335" y="4625"/>
                  </a:lnTo>
                  <a:lnTo>
                    <a:pt x="3352" y="4616"/>
                  </a:lnTo>
                  <a:lnTo>
                    <a:pt x="3370" y="4610"/>
                  </a:lnTo>
                  <a:lnTo>
                    <a:pt x="3387" y="4599"/>
                  </a:lnTo>
                  <a:lnTo>
                    <a:pt x="3407" y="4591"/>
                  </a:lnTo>
                  <a:lnTo>
                    <a:pt x="3424" y="4582"/>
                  </a:lnTo>
                  <a:lnTo>
                    <a:pt x="3495" y="4547"/>
                  </a:lnTo>
                  <a:lnTo>
                    <a:pt x="3545" y="4523"/>
                  </a:lnTo>
                  <a:lnTo>
                    <a:pt x="3576" y="4512"/>
                  </a:lnTo>
                  <a:lnTo>
                    <a:pt x="3591" y="4517"/>
                  </a:lnTo>
                  <a:lnTo>
                    <a:pt x="3597" y="4539"/>
                  </a:lnTo>
                  <a:lnTo>
                    <a:pt x="3591" y="4578"/>
                  </a:lnTo>
                  <a:lnTo>
                    <a:pt x="3582" y="4638"/>
                  </a:lnTo>
                  <a:lnTo>
                    <a:pt x="3568" y="4720"/>
                  </a:lnTo>
                  <a:lnTo>
                    <a:pt x="3563" y="4741"/>
                  </a:lnTo>
                  <a:lnTo>
                    <a:pt x="3552" y="4769"/>
                  </a:lnTo>
                  <a:lnTo>
                    <a:pt x="3536" y="4797"/>
                  </a:lnTo>
                  <a:lnTo>
                    <a:pt x="3520" y="4827"/>
                  </a:lnTo>
                  <a:lnTo>
                    <a:pt x="3505" y="4857"/>
                  </a:lnTo>
                  <a:lnTo>
                    <a:pt x="3491" y="4879"/>
                  </a:lnTo>
                  <a:lnTo>
                    <a:pt x="3481" y="4896"/>
                  </a:lnTo>
                  <a:lnTo>
                    <a:pt x="3478" y="4906"/>
                  </a:lnTo>
                  <a:lnTo>
                    <a:pt x="3473" y="4912"/>
                  </a:lnTo>
                  <a:lnTo>
                    <a:pt x="3465" y="4925"/>
                  </a:lnTo>
                  <a:lnTo>
                    <a:pt x="3451" y="4942"/>
                  </a:lnTo>
                  <a:lnTo>
                    <a:pt x="3434" y="4962"/>
                  </a:lnTo>
                  <a:lnTo>
                    <a:pt x="3417" y="4985"/>
                  </a:lnTo>
                  <a:lnTo>
                    <a:pt x="3399" y="5005"/>
                  </a:lnTo>
                  <a:lnTo>
                    <a:pt x="3384" y="5024"/>
                  </a:lnTo>
                  <a:lnTo>
                    <a:pt x="3370" y="5037"/>
                  </a:lnTo>
                  <a:lnTo>
                    <a:pt x="3357" y="5049"/>
                  </a:lnTo>
                  <a:lnTo>
                    <a:pt x="3339" y="5065"/>
                  </a:lnTo>
                  <a:lnTo>
                    <a:pt x="3318" y="5082"/>
                  </a:lnTo>
                  <a:lnTo>
                    <a:pt x="3295" y="5103"/>
                  </a:lnTo>
                  <a:lnTo>
                    <a:pt x="3272" y="5125"/>
                  </a:lnTo>
                  <a:lnTo>
                    <a:pt x="3247" y="5145"/>
                  </a:lnTo>
                  <a:lnTo>
                    <a:pt x="3223" y="5167"/>
                  </a:lnTo>
                  <a:lnTo>
                    <a:pt x="3202" y="5186"/>
                  </a:lnTo>
                  <a:lnTo>
                    <a:pt x="3179" y="5202"/>
                  </a:lnTo>
                  <a:lnTo>
                    <a:pt x="3159" y="5216"/>
                  </a:lnTo>
                  <a:lnTo>
                    <a:pt x="3138" y="5232"/>
                  </a:lnTo>
                  <a:lnTo>
                    <a:pt x="3116" y="5248"/>
                  </a:lnTo>
                  <a:lnTo>
                    <a:pt x="3095" y="5265"/>
                  </a:lnTo>
                  <a:lnTo>
                    <a:pt x="3074" y="5281"/>
                  </a:lnTo>
                  <a:lnTo>
                    <a:pt x="3055" y="5296"/>
                  </a:lnTo>
                  <a:lnTo>
                    <a:pt x="3034" y="5312"/>
                  </a:lnTo>
                  <a:lnTo>
                    <a:pt x="3018" y="5322"/>
                  </a:lnTo>
                  <a:lnTo>
                    <a:pt x="3001" y="5334"/>
                  </a:lnTo>
                  <a:lnTo>
                    <a:pt x="2985" y="5345"/>
                  </a:lnTo>
                  <a:lnTo>
                    <a:pt x="2968" y="5355"/>
                  </a:lnTo>
                  <a:lnTo>
                    <a:pt x="2952" y="5365"/>
                  </a:lnTo>
                  <a:lnTo>
                    <a:pt x="2937" y="5374"/>
                  </a:lnTo>
                  <a:lnTo>
                    <a:pt x="2924" y="5383"/>
                  </a:lnTo>
                  <a:lnTo>
                    <a:pt x="2910" y="5389"/>
                  </a:lnTo>
                  <a:lnTo>
                    <a:pt x="2891" y="5400"/>
                  </a:lnTo>
                  <a:lnTo>
                    <a:pt x="2870" y="5410"/>
                  </a:lnTo>
                  <a:lnTo>
                    <a:pt x="2849" y="5422"/>
                  </a:lnTo>
                  <a:lnTo>
                    <a:pt x="2828" y="5433"/>
                  </a:lnTo>
                  <a:lnTo>
                    <a:pt x="2806" y="5444"/>
                  </a:lnTo>
                  <a:lnTo>
                    <a:pt x="2784" y="5457"/>
                  </a:lnTo>
                  <a:lnTo>
                    <a:pt x="2759" y="5468"/>
                  </a:lnTo>
                  <a:lnTo>
                    <a:pt x="2735" y="5479"/>
                  </a:lnTo>
                  <a:lnTo>
                    <a:pt x="2762" y="5483"/>
                  </a:lnTo>
                  <a:lnTo>
                    <a:pt x="2793" y="5487"/>
                  </a:lnTo>
                  <a:lnTo>
                    <a:pt x="2825" y="5490"/>
                  </a:lnTo>
                  <a:lnTo>
                    <a:pt x="2856" y="5493"/>
                  </a:lnTo>
                  <a:lnTo>
                    <a:pt x="2887" y="5498"/>
                  </a:lnTo>
                  <a:lnTo>
                    <a:pt x="2919" y="5502"/>
                  </a:lnTo>
                  <a:lnTo>
                    <a:pt x="2951" y="5504"/>
                  </a:lnTo>
                  <a:lnTo>
                    <a:pt x="2981" y="5504"/>
                  </a:lnTo>
                  <a:lnTo>
                    <a:pt x="3001" y="5504"/>
                  </a:lnTo>
                  <a:lnTo>
                    <a:pt x="3023" y="5502"/>
                  </a:lnTo>
                  <a:lnTo>
                    <a:pt x="3047" y="5501"/>
                  </a:lnTo>
                  <a:lnTo>
                    <a:pt x="3069" y="5498"/>
                  </a:lnTo>
                  <a:lnTo>
                    <a:pt x="3089" y="5496"/>
                  </a:lnTo>
                  <a:lnTo>
                    <a:pt x="3113" y="5495"/>
                  </a:lnTo>
                  <a:lnTo>
                    <a:pt x="3135" y="5493"/>
                  </a:lnTo>
                  <a:lnTo>
                    <a:pt x="3157" y="5490"/>
                  </a:lnTo>
                  <a:lnTo>
                    <a:pt x="3179" y="5488"/>
                  </a:lnTo>
                  <a:lnTo>
                    <a:pt x="3202" y="5487"/>
                  </a:lnTo>
                  <a:lnTo>
                    <a:pt x="3223" y="5483"/>
                  </a:lnTo>
                  <a:lnTo>
                    <a:pt x="3245" y="5479"/>
                  </a:lnTo>
                  <a:lnTo>
                    <a:pt x="3266" y="5476"/>
                  </a:lnTo>
                  <a:lnTo>
                    <a:pt x="3287" y="5474"/>
                  </a:lnTo>
                  <a:lnTo>
                    <a:pt x="3308" y="5471"/>
                  </a:lnTo>
                  <a:lnTo>
                    <a:pt x="3328" y="5468"/>
                  </a:lnTo>
                  <a:lnTo>
                    <a:pt x="3357" y="5460"/>
                  </a:lnTo>
                  <a:lnTo>
                    <a:pt x="3382" y="5454"/>
                  </a:lnTo>
                  <a:lnTo>
                    <a:pt x="3410" y="5449"/>
                  </a:lnTo>
                  <a:lnTo>
                    <a:pt x="3437" y="5441"/>
                  </a:lnTo>
                  <a:lnTo>
                    <a:pt x="3464" y="5435"/>
                  </a:lnTo>
                  <a:lnTo>
                    <a:pt x="3491" y="5427"/>
                  </a:lnTo>
                  <a:lnTo>
                    <a:pt x="3517" y="5421"/>
                  </a:lnTo>
                  <a:lnTo>
                    <a:pt x="3543" y="5414"/>
                  </a:lnTo>
                  <a:lnTo>
                    <a:pt x="3571" y="5405"/>
                  </a:lnTo>
                  <a:lnTo>
                    <a:pt x="3599" y="5395"/>
                  </a:lnTo>
                  <a:lnTo>
                    <a:pt x="3624" y="5384"/>
                  </a:lnTo>
                  <a:lnTo>
                    <a:pt x="3652" y="5374"/>
                  </a:lnTo>
                  <a:lnTo>
                    <a:pt x="3680" y="5364"/>
                  </a:lnTo>
                  <a:lnTo>
                    <a:pt x="3708" y="5351"/>
                  </a:lnTo>
                  <a:lnTo>
                    <a:pt x="3733" y="5341"/>
                  </a:lnTo>
                  <a:lnTo>
                    <a:pt x="3760" y="5329"/>
                  </a:lnTo>
                  <a:lnTo>
                    <a:pt x="3779" y="5320"/>
                  </a:lnTo>
                  <a:lnTo>
                    <a:pt x="3796" y="5310"/>
                  </a:lnTo>
                  <a:lnTo>
                    <a:pt x="3815" y="5298"/>
                  </a:lnTo>
                  <a:lnTo>
                    <a:pt x="3832" y="5285"/>
                  </a:lnTo>
                  <a:lnTo>
                    <a:pt x="3849" y="5274"/>
                  </a:lnTo>
                  <a:lnTo>
                    <a:pt x="3867" y="5262"/>
                  </a:lnTo>
                  <a:lnTo>
                    <a:pt x="3886" y="5251"/>
                  </a:lnTo>
                  <a:lnTo>
                    <a:pt x="3903" y="5239"/>
                  </a:lnTo>
                  <a:lnTo>
                    <a:pt x="3926" y="5227"/>
                  </a:lnTo>
                  <a:lnTo>
                    <a:pt x="3948" y="5213"/>
                  </a:lnTo>
                  <a:lnTo>
                    <a:pt x="3971" y="5202"/>
                  </a:lnTo>
                  <a:lnTo>
                    <a:pt x="3993" y="5187"/>
                  </a:lnTo>
                  <a:lnTo>
                    <a:pt x="4016" y="5175"/>
                  </a:lnTo>
                  <a:lnTo>
                    <a:pt x="4038" y="5161"/>
                  </a:lnTo>
                  <a:lnTo>
                    <a:pt x="4060" y="5147"/>
                  </a:lnTo>
                  <a:lnTo>
                    <a:pt x="4082" y="5132"/>
                  </a:lnTo>
                  <a:lnTo>
                    <a:pt x="4099" y="5118"/>
                  </a:lnTo>
                  <a:lnTo>
                    <a:pt x="4114" y="5103"/>
                  </a:lnTo>
                  <a:lnTo>
                    <a:pt x="4130" y="5087"/>
                  </a:lnTo>
                  <a:lnTo>
                    <a:pt x="4145" y="5071"/>
                  </a:lnTo>
                  <a:lnTo>
                    <a:pt x="4161" y="5054"/>
                  </a:lnTo>
                  <a:lnTo>
                    <a:pt x="4175" y="5038"/>
                  </a:lnTo>
                  <a:lnTo>
                    <a:pt x="4189" y="5023"/>
                  </a:lnTo>
                  <a:lnTo>
                    <a:pt x="4203" y="5007"/>
                  </a:lnTo>
                  <a:lnTo>
                    <a:pt x="4218" y="4992"/>
                  </a:lnTo>
                  <a:lnTo>
                    <a:pt x="4233" y="4976"/>
                  </a:lnTo>
                  <a:lnTo>
                    <a:pt x="4249" y="4961"/>
                  </a:lnTo>
                  <a:lnTo>
                    <a:pt x="4266" y="4945"/>
                  </a:lnTo>
                  <a:lnTo>
                    <a:pt x="4282" y="4931"/>
                  </a:lnTo>
                  <a:lnTo>
                    <a:pt x="4296" y="4915"/>
                  </a:lnTo>
                  <a:lnTo>
                    <a:pt x="4310" y="4901"/>
                  </a:lnTo>
                  <a:lnTo>
                    <a:pt x="4322" y="4887"/>
                  </a:lnTo>
                  <a:lnTo>
                    <a:pt x="4332" y="4871"/>
                  </a:lnTo>
                  <a:lnTo>
                    <a:pt x="4342" y="4854"/>
                  </a:lnTo>
                  <a:lnTo>
                    <a:pt x="4350" y="4838"/>
                  </a:lnTo>
                  <a:lnTo>
                    <a:pt x="4359" y="4821"/>
                  </a:lnTo>
                  <a:lnTo>
                    <a:pt x="4367" y="4803"/>
                  </a:lnTo>
                  <a:lnTo>
                    <a:pt x="4376" y="4788"/>
                  </a:lnTo>
                  <a:lnTo>
                    <a:pt x="4384" y="4770"/>
                  </a:lnTo>
                  <a:lnTo>
                    <a:pt x="4394" y="4755"/>
                  </a:lnTo>
                  <a:lnTo>
                    <a:pt x="4490" y="4599"/>
                  </a:lnTo>
                  <a:lnTo>
                    <a:pt x="4504" y="4575"/>
                  </a:lnTo>
                  <a:lnTo>
                    <a:pt x="4518" y="4549"/>
                  </a:lnTo>
                  <a:lnTo>
                    <a:pt x="4528" y="4525"/>
                  </a:lnTo>
                  <a:lnTo>
                    <a:pt x="4539" y="4498"/>
                  </a:lnTo>
                  <a:lnTo>
                    <a:pt x="4549" y="4473"/>
                  </a:lnTo>
                  <a:lnTo>
                    <a:pt x="4558" y="4446"/>
                  </a:lnTo>
                  <a:lnTo>
                    <a:pt x="4564" y="4421"/>
                  </a:lnTo>
                  <a:lnTo>
                    <a:pt x="4573" y="4397"/>
                  </a:lnTo>
                  <a:lnTo>
                    <a:pt x="4580" y="4372"/>
                  </a:lnTo>
                  <a:lnTo>
                    <a:pt x="4587" y="4348"/>
                  </a:lnTo>
                  <a:lnTo>
                    <a:pt x="4592" y="4324"/>
                  </a:lnTo>
                  <a:lnTo>
                    <a:pt x="4597" y="4298"/>
                  </a:lnTo>
                  <a:lnTo>
                    <a:pt x="4603" y="4274"/>
                  </a:lnTo>
                  <a:lnTo>
                    <a:pt x="4606" y="4249"/>
                  </a:lnTo>
                  <a:lnTo>
                    <a:pt x="4611" y="4224"/>
                  </a:lnTo>
                  <a:lnTo>
                    <a:pt x="4614" y="4199"/>
                  </a:lnTo>
                  <a:lnTo>
                    <a:pt x="4620" y="4174"/>
                  </a:lnTo>
                  <a:lnTo>
                    <a:pt x="4623" y="4146"/>
                  </a:lnTo>
                  <a:lnTo>
                    <a:pt x="4627" y="4120"/>
                  </a:lnTo>
                  <a:lnTo>
                    <a:pt x="4632" y="4094"/>
                  </a:lnTo>
                  <a:lnTo>
                    <a:pt x="4636" y="4070"/>
                  </a:lnTo>
                  <a:lnTo>
                    <a:pt x="4641" y="4043"/>
                  </a:lnTo>
                  <a:lnTo>
                    <a:pt x="4646" y="4019"/>
                  </a:lnTo>
                  <a:lnTo>
                    <a:pt x="4651" y="3996"/>
                  </a:lnTo>
                  <a:lnTo>
                    <a:pt x="4656" y="3978"/>
                  </a:lnTo>
                  <a:lnTo>
                    <a:pt x="4661" y="3959"/>
                  </a:lnTo>
                  <a:lnTo>
                    <a:pt x="4668" y="3942"/>
                  </a:lnTo>
                  <a:lnTo>
                    <a:pt x="4675" y="3923"/>
                  </a:lnTo>
                  <a:lnTo>
                    <a:pt x="4680" y="3906"/>
                  </a:lnTo>
                  <a:lnTo>
                    <a:pt x="4688" y="3886"/>
                  </a:lnTo>
                  <a:lnTo>
                    <a:pt x="4694" y="3870"/>
                  </a:lnTo>
                  <a:lnTo>
                    <a:pt x="4699" y="3851"/>
                  </a:lnTo>
                  <a:lnTo>
                    <a:pt x="4705" y="3832"/>
                  </a:lnTo>
                  <a:lnTo>
                    <a:pt x="4712" y="3815"/>
                  </a:lnTo>
                  <a:lnTo>
                    <a:pt x="4717" y="3796"/>
                  </a:lnTo>
                  <a:lnTo>
                    <a:pt x="4724" y="3779"/>
                  </a:lnTo>
                  <a:lnTo>
                    <a:pt x="4731" y="3761"/>
                  </a:lnTo>
                  <a:lnTo>
                    <a:pt x="4737" y="3747"/>
                  </a:lnTo>
                  <a:lnTo>
                    <a:pt x="4746" y="3731"/>
                  </a:lnTo>
                  <a:lnTo>
                    <a:pt x="4753" y="3715"/>
                  </a:lnTo>
                  <a:lnTo>
                    <a:pt x="4764" y="3698"/>
                  </a:lnTo>
                  <a:lnTo>
                    <a:pt x="4774" y="3681"/>
                  </a:lnTo>
                  <a:lnTo>
                    <a:pt x="4784" y="3663"/>
                  </a:lnTo>
                  <a:lnTo>
                    <a:pt x="4797" y="3646"/>
                  </a:lnTo>
                  <a:lnTo>
                    <a:pt x="4809" y="3630"/>
                  </a:lnTo>
                  <a:lnTo>
                    <a:pt x="4820" y="3615"/>
                  </a:lnTo>
                  <a:lnTo>
                    <a:pt x="4831" y="3599"/>
                  </a:lnTo>
                  <a:lnTo>
                    <a:pt x="4844" y="3583"/>
                  </a:lnTo>
                  <a:lnTo>
                    <a:pt x="4853" y="3568"/>
                  </a:lnTo>
                  <a:lnTo>
                    <a:pt x="4866" y="3552"/>
                  </a:lnTo>
                  <a:lnTo>
                    <a:pt x="4876" y="3537"/>
                  </a:lnTo>
                  <a:lnTo>
                    <a:pt x="4888" y="3522"/>
                  </a:lnTo>
                  <a:lnTo>
                    <a:pt x="4900" y="3506"/>
                  </a:lnTo>
                  <a:lnTo>
                    <a:pt x="4910" y="3490"/>
                  </a:lnTo>
                  <a:lnTo>
                    <a:pt x="4923" y="3476"/>
                  </a:lnTo>
                  <a:lnTo>
                    <a:pt x="4933" y="3462"/>
                  </a:lnTo>
                  <a:lnTo>
                    <a:pt x="4945" y="3445"/>
                  </a:lnTo>
                  <a:lnTo>
                    <a:pt x="4959" y="3428"/>
                  </a:lnTo>
                  <a:lnTo>
                    <a:pt x="4971" y="3409"/>
                  </a:lnTo>
                  <a:lnTo>
                    <a:pt x="4985" y="3391"/>
                  </a:lnTo>
                  <a:lnTo>
                    <a:pt x="4997" y="3374"/>
                  </a:lnTo>
                  <a:lnTo>
                    <a:pt x="5009" y="3357"/>
                  </a:lnTo>
                  <a:lnTo>
                    <a:pt x="5022" y="3341"/>
                  </a:lnTo>
                  <a:lnTo>
                    <a:pt x="5034" y="3325"/>
                  </a:lnTo>
                  <a:lnTo>
                    <a:pt x="5051" y="3305"/>
                  </a:lnTo>
                  <a:lnTo>
                    <a:pt x="5069" y="3286"/>
                  </a:lnTo>
                  <a:lnTo>
                    <a:pt x="5086" y="3267"/>
                  </a:lnTo>
                  <a:lnTo>
                    <a:pt x="5105" y="3248"/>
                  </a:lnTo>
                  <a:lnTo>
                    <a:pt x="5122" y="3229"/>
                  </a:lnTo>
                  <a:lnTo>
                    <a:pt x="5140" y="3212"/>
                  </a:lnTo>
                  <a:lnTo>
                    <a:pt x="5157" y="3193"/>
                  </a:lnTo>
                  <a:lnTo>
                    <a:pt x="5173" y="3176"/>
                  </a:lnTo>
                  <a:lnTo>
                    <a:pt x="5141" y="3182"/>
                  </a:lnTo>
                  <a:lnTo>
                    <a:pt x="5108" y="3190"/>
                  </a:lnTo>
                  <a:lnTo>
                    <a:pt x="5077" y="3196"/>
                  </a:lnTo>
                  <a:lnTo>
                    <a:pt x="5045" y="3204"/>
                  </a:lnTo>
                  <a:lnTo>
                    <a:pt x="5014" y="3210"/>
                  </a:lnTo>
                  <a:lnTo>
                    <a:pt x="4984" y="3217"/>
                  </a:lnTo>
                  <a:lnTo>
                    <a:pt x="4952" y="3224"/>
                  </a:lnTo>
                  <a:lnTo>
                    <a:pt x="4921" y="3231"/>
                  </a:lnTo>
                  <a:lnTo>
                    <a:pt x="4897" y="3236"/>
                  </a:lnTo>
                  <a:lnTo>
                    <a:pt x="4872" y="3241"/>
                  </a:lnTo>
                  <a:lnTo>
                    <a:pt x="4849" y="3246"/>
                  </a:lnTo>
                  <a:lnTo>
                    <a:pt x="4826" y="3251"/>
                  </a:lnTo>
                  <a:lnTo>
                    <a:pt x="4801" y="3257"/>
                  </a:lnTo>
                  <a:lnTo>
                    <a:pt x="4779" y="3262"/>
                  </a:lnTo>
                  <a:lnTo>
                    <a:pt x="4757" y="3267"/>
                  </a:lnTo>
                  <a:lnTo>
                    <a:pt x="4734" y="3272"/>
                  </a:lnTo>
                  <a:lnTo>
                    <a:pt x="4712" y="3278"/>
                  </a:lnTo>
                  <a:lnTo>
                    <a:pt x="4689" y="3283"/>
                  </a:lnTo>
                  <a:lnTo>
                    <a:pt x="4666" y="3289"/>
                  </a:lnTo>
                  <a:lnTo>
                    <a:pt x="4646" y="3295"/>
                  </a:lnTo>
                  <a:lnTo>
                    <a:pt x="4623" y="3302"/>
                  </a:lnTo>
                  <a:lnTo>
                    <a:pt x="4603" y="3306"/>
                  </a:lnTo>
                  <a:lnTo>
                    <a:pt x="4581" y="3314"/>
                  </a:lnTo>
                  <a:lnTo>
                    <a:pt x="4561" y="3319"/>
                  </a:lnTo>
                  <a:lnTo>
                    <a:pt x="4543" y="3324"/>
                  </a:lnTo>
                  <a:lnTo>
                    <a:pt x="4525" y="3331"/>
                  </a:lnTo>
                  <a:lnTo>
                    <a:pt x="4507" y="3338"/>
                  </a:lnTo>
                  <a:lnTo>
                    <a:pt x="4488" y="3345"/>
                  </a:lnTo>
                  <a:lnTo>
                    <a:pt x="4471" y="3352"/>
                  </a:lnTo>
                  <a:lnTo>
                    <a:pt x="4452" y="3358"/>
                  </a:lnTo>
                  <a:lnTo>
                    <a:pt x="4435" y="3368"/>
                  </a:lnTo>
                  <a:lnTo>
                    <a:pt x="4417" y="3374"/>
                  </a:lnTo>
                  <a:lnTo>
                    <a:pt x="4388" y="3386"/>
                  </a:lnTo>
                  <a:lnTo>
                    <a:pt x="4359" y="3399"/>
                  </a:lnTo>
                  <a:lnTo>
                    <a:pt x="4329" y="3410"/>
                  </a:lnTo>
                  <a:lnTo>
                    <a:pt x="4301" y="3423"/>
                  </a:lnTo>
                  <a:lnTo>
                    <a:pt x="4272" y="3435"/>
                  </a:lnTo>
                  <a:lnTo>
                    <a:pt x="4243" y="3447"/>
                  </a:lnTo>
                  <a:lnTo>
                    <a:pt x="4213" y="3459"/>
                  </a:lnTo>
                  <a:lnTo>
                    <a:pt x="4183" y="3470"/>
                  </a:lnTo>
                  <a:lnTo>
                    <a:pt x="4189" y="3452"/>
                  </a:lnTo>
                  <a:lnTo>
                    <a:pt x="4194" y="3434"/>
                  </a:lnTo>
                  <a:lnTo>
                    <a:pt x="4199" y="3416"/>
                  </a:lnTo>
                  <a:lnTo>
                    <a:pt x="4206" y="3399"/>
                  </a:lnTo>
                  <a:lnTo>
                    <a:pt x="4211" y="3380"/>
                  </a:lnTo>
                  <a:lnTo>
                    <a:pt x="4218" y="3363"/>
                  </a:lnTo>
                  <a:lnTo>
                    <a:pt x="4225" y="3345"/>
                  </a:lnTo>
                  <a:lnTo>
                    <a:pt x="4232" y="3325"/>
                  </a:lnTo>
                  <a:lnTo>
                    <a:pt x="4239" y="3309"/>
                  </a:lnTo>
                  <a:lnTo>
                    <a:pt x="4244" y="3292"/>
                  </a:lnTo>
                  <a:lnTo>
                    <a:pt x="4251" y="3272"/>
                  </a:lnTo>
                  <a:lnTo>
                    <a:pt x="4258" y="3255"/>
                  </a:lnTo>
                  <a:lnTo>
                    <a:pt x="4263" y="3236"/>
                  </a:lnTo>
                  <a:lnTo>
                    <a:pt x="4270" y="3218"/>
                  </a:lnTo>
                  <a:lnTo>
                    <a:pt x="4276" y="3199"/>
                  </a:lnTo>
                  <a:lnTo>
                    <a:pt x="4281" y="3182"/>
                  </a:lnTo>
                  <a:lnTo>
                    <a:pt x="4287" y="3155"/>
                  </a:lnTo>
                  <a:lnTo>
                    <a:pt x="4295" y="3124"/>
                  </a:lnTo>
                  <a:lnTo>
                    <a:pt x="4301" y="3094"/>
                  </a:lnTo>
                  <a:lnTo>
                    <a:pt x="4309" y="3062"/>
                  </a:lnTo>
                  <a:lnTo>
                    <a:pt x="4314" y="3032"/>
                  </a:lnTo>
                  <a:lnTo>
                    <a:pt x="4318" y="2999"/>
                  </a:lnTo>
                  <a:lnTo>
                    <a:pt x="4324" y="2968"/>
                  </a:lnTo>
                  <a:lnTo>
                    <a:pt x="4328" y="2936"/>
                  </a:lnTo>
                  <a:lnTo>
                    <a:pt x="4329" y="2919"/>
                  </a:lnTo>
                  <a:lnTo>
                    <a:pt x="4331" y="2902"/>
                  </a:lnTo>
                  <a:lnTo>
                    <a:pt x="4334" y="2883"/>
                  </a:lnTo>
                  <a:lnTo>
                    <a:pt x="4336" y="2866"/>
                  </a:lnTo>
                  <a:lnTo>
                    <a:pt x="4337" y="2848"/>
                  </a:lnTo>
                  <a:lnTo>
                    <a:pt x="4339" y="2829"/>
                  </a:lnTo>
                  <a:lnTo>
                    <a:pt x="4339" y="2812"/>
                  </a:lnTo>
                  <a:lnTo>
                    <a:pt x="4342" y="2793"/>
                  </a:lnTo>
                  <a:lnTo>
                    <a:pt x="4343" y="2774"/>
                  </a:lnTo>
                  <a:lnTo>
                    <a:pt x="4343" y="2757"/>
                  </a:lnTo>
                  <a:lnTo>
                    <a:pt x="4345" y="2738"/>
                  </a:lnTo>
                  <a:lnTo>
                    <a:pt x="4345" y="2719"/>
                  </a:lnTo>
                  <a:lnTo>
                    <a:pt x="4347" y="2702"/>
                  </a:lnTo>
                  <a:lnTo>
                    <a:pt x="4347" y="2683"/>
                  </a:lnTo>
                  <a:lnTo>
                    <a:pt x="4347" y="2664"/>
                  </a:lnTo>
                  <a:lnTo>
                    <a:pt x="4347" y="2645"/>
                  </a:lnTo>
                  <a:lnTo>
                    <a:pt x="4347" y="2615"/>
                  </a:lnTo>
                  <a:lnTo>
                    <a:pt x="4345" y="2584"/>
                  </a:lnTo>
                  <a:lnTo>
                    <a:pt x="4343" y="2555"/>
                  </a:lnTo>
                  <a:lnTo>
                    <a:pt x="4342" y="2524"/>
                  </a:lnTo>
                  <a:lnTo>
                    <a:pt x="4339" y="2492"/>
                  </a:lnTo>
                  <a:lnTo>
                    <a:pt x="4336" y="2461"/>
                  </a:lnTo>
                  <a:lnTo>
                    <a:pt x="4331" y="2430"/>
                  </a:lnTo>
                  <a:lnTo>
                    <a:pt x="4328" y="2399"/>
                  </a:lnTo>
                  <a:lnTo>
                    <a:pt x="4324" y="2371"/>
                  </a:lnTo>
                  <a:lnTo>
                    <a:pt x="4318" y="2346"/>
                  </a:lnTo>
                  <a:lnTo>
                    <a:pt x="4312" y="2317"/>
                  </a:lnTo>
                  <a:lnTo>
                    <a:pt x="4307" y="2289"/>
                  </a:lnTo>
                  <a:lnTo>
                    <a:pt x="4299" y="2262"/>
                  </a:lnTo>
                  <a:lnTo>
                    <a:pt x="4295" y="2236"/>
                  </a:lnTo>
                  <a:lnTo>
                    <a:pt x="4287" y="2209"/>
                  </a:lnTo>
                  <a:lnTo>
                    <a:pt x="4281" y="2182"/>
                  </a:lnTo>
                  <a:lnTo>
                    <a:pt x="4276" y="2162"/>
                  </a:lnTo>
                  <a:lnTo>
                    <a:pt x="4270" y="2143"/>
                  </a:lnTo>
                  <a:lnTo>
                    <a:pt x="4263" y="2122"/>
                  </a:lnTo>
                  <a:lnTo>
                    <a:pt x="4257" y="2102"/>
                  </a:lnTo>
                  <a:lnTo>
                    <a:pt x="4248" y="2080"/>
                  </a:lnTo>
                  <a:lnTo>
                    <a:pt x="4241" y="2059"/>
                  </a:lnTo>
                  <a:lnTo>
                    <a:pt x="4232" y="2039"/>
                  </a:lnTo>
                  <a:lnTo>
                    <a:pt x="4225" y="2017"/>
                  </a:lnTo>
                  <a:lnTo>
                    <a:pt x="4191" y="2117"/>
                  </a:lnTo>
                  <a:lnTo>
                    <a:pt x="4182" y="2144"/>
                  </a:lnTo>
                  <a:lnTo>
                    <a:pt x="4173" y="2172"/>
                  </a:lnTo>
                  <a:lnTo>
                    <a:pt x="4163" y="2200"/>
                  </a:lnTo>
                  <a:lnTo>
                    <a:pt x="4154" y="2228"/>
                  </a:lnTo>
                  <a:lnTo>
                    <a:pt x="4145" y="2255"/>
                  </a:lnTo>
                  <a:lnTo>
                    <a:pt x="4137" y="2283"/>
                  </a:lnTo>
                  <a:lnTo>
                    <a:pt x="4126" y="2308"/>
                  </a:lnTo>
                  <a:lnTo>
                    <a:pt x="4118" y="2333"/>
                  </a:lnTo>
                  <a:lnTo>
                    <a:pt x="4109" y="2354"/>
                  </a:lnTo>
                  <a:lnTo>
                    <a:pt x="4103" y="2373"/>
                  </a:lnTo>
                  <a:lnTo>
                    <a:pt x="4093" y="2390"/>
                  </a:lnTo>
                  <a:lnTo>
                    <a:pt x="4085" y="2409"/>
                  </a:lnTo>
                  <a:lnTo>
                    <a:pt x="4076" y="2426"/>
                  </a:lnTo>
                  <a:lnTo>
                    <a:pt x="4068" y="2444"/>
                  </a:lnTo>
                  <a:lnTo>
                    <a:pt x="4057" y="2459"/>
                  </a:lnTo>
                  <a:lnTo>
                    <a:pt x="4047" y="2477"/>
                  </a:lnTo>
                  <a:lnTo>
                    <a:pt x="4035" y="2494"/>
                  </a:lnTo>
                  <a:lnTo>
                    <a:pt x="4022" y="2513"/>
                  </a:lnTo>
                  <a:lnTo>
                    <a:pt x="4010" y="2530"/>
                  </a:lnTo>
                  <a:lnTo>
                    <a:pt x="3999" y="2549"/>
                  </a:lnTo>
                  <a:lnTo>
                    <a:pt x="3986" y="2566"/>
                  </a:lnTo>
                  <a:lnTo>
                    <a:pt x="3974" y="2585"/>
                  </a:lnTo>
                  <a:lnTo>
                    <a:pt x="3962" y="2603"/>
                  </a:lnTo>
                  <a:lnTo>
                    <a:pt x="3950" y="2620"/>
                  </a:lnTo>
                  <a:lnTo>
                    <a:pt x="3938" y="2641"/>
                  </a:lnTo>
                  <a:lnTo>
                    <a:pt x="3926" y="2659"/>
                  </a:lnTo>
                  <a:lnTo>
                    <a:pt x="3912" y="2681"/>
                  </a:lnTo>
                  <a:lnTo>
                    <a:pt x="3900" y="2702"/>
                  </a:lnTo>
                  <a:lnTo>
                    <a:pt x="3887" y="2721"/>
                  </a:lnTo>
                  <a:lnTo>
                    <a:pt x="3874" y="2739"/>
                  </a:lnTo>
                  <a:lnTo>
                    <a:pt x="3862" y="2758"/>
                  </a:lnTo>
                  <a:lnTo>
                    <a:pt x="3849" y="2776"/>
                  </a:lnTo>
                  <a:lnTo>
                    <a:pt x="3834" y="2798"/>
                  </a:lnTo>
                  <a:lnTo>
                    <a:pt x="3816" y="2820"/>
                  </a:lnTo>
                  <a:lnTo>
                    <a:pt x="3799" y="2842"/>
                  </a:lnTo>
                  <a:lnTo>
                    <a:pt x="3783" y="2862"/>
                  </a:lnTo>
                  <a:lnTo>
                    <a:pt x="3766" y="2883"/>
                  </a:lnTo>
                  <a:lnTo>
                    <a:pt x="3749" y="2906"/>
                  </a:lnTo>
                  <a:lnTo>
                    <a:pt x="3733" y="2927"/>
                  </a:lnTo>
                  <a:lnTo>
                    <a:pt x="3718" y="2949"/>
                  </a:lnTo>
                  <a:lnTo>
                    <a:pt x="3645" y="2566"/>
                  </a:lnTo>
                  <a:lnTo>
                    <a:pt x="3642" y="2552"/>
                  </a:lnTo>
                  <a:lnTo>
                    <a:pt x="3640" y="2535"/>
                  </a:lnTo>
                  <a:lnTo>
                    <a:pt x="3637" y="2518"/>
                  </a:lnTo>
                  <a:lnTo>
                    <a:pt x="3633" y="2497"/>
                  </a:lnTo>
                  <a:lnTo>
                    <a:pt x="3629" y="2478"/>
                  </a:lnTo>
                  <a:lnTo>
                    <a:pt x="3626" y="2458"/>
                  </a:lnTo>
                  <a:lnTo>
                    <a:pt x="3623" y="2435"/>
                  </a:lnTo>
                  <a:lnTo>
                    <a:pt x="3619" y="2415"/>
                  </a:lnTo>
                  <a:lnTo>
                    <a:pt x="3616" y="2392"/>
                  </a:lnTo>
                  <a:lnTo>
                    <a:pt x="3612" y="2371"/>
                  </a:lnTo>
                  <a:lnTo>
                    <a:pt x="3610" y="2350"/>
                  </a:lnTo>
                  <a:lnTo>
                    <a:pt x="3609" y="2332"/>
                  </a:lnTo>
                  <a:lnTo>
                    <a:pt x="3607" y="2313"/>
                  </a:lnTo>
                  <a:lnTo>
                    <a:pt x="3605" y="2295"/>
                  </a:lnTo>
                  <a:lnTo>
                    <a:pt x="3604" y="2281"/>
                  </a:lnTo>
                  <a:lnTo>
                    <a:pt x="3604" y="2267"/>
                  </a:lnTo>
                  <a:lnTo>
                    <a:pt x="3604" y="2253"/>
                  </a:lnTo>
                  <a:lnTo>
                    <a:pt x="3602" y="2236"/>
                  </a:lnTo>
                  <a:lnTo>
                    <a:pt x="3601" y="2217"/>
                  </a:lnTo>
                  <a:lnTo>
                    <a:pt x="3599" y="2195"/>
                  </a:lnTo>
                  <a:lnTo>
                    <a:pt x="3597" y="2171"/>
                  </a:lnTo>
                  <a:lnTo>
                    <a:pt x="3593" y="2146"/>
                  </a:lnTo>
                  <a:lnTo>
                    <a:pt x="3590" y="2121"/>
                  </a:lnTo>
                  <a:lnTo>
                    <a:pt x="3586" y="2094"/>
                  </a:lnTo>
                  <a:lnTo>
                    <a:pt x="3583" y="2067"/>
                  </a:lnTo>
                  <a:lnTo>
                    <a:pt x="3582" y="2042"/>
                  </a:lnTo>
                  <a:lnTo>
                    <a:pt x="3577" y="2018"/>
                  </a:lnTo>
                  <a:lnTo>
                    <a:pt x="3574" y="1996"/>
                  </a:lnTo>
                  <a:lnTo>
                    <a:pt x="3572" y="1975"/>
                  </a:lnTo>
                  <a:lnTo>
                    <a:pt x="3569" y="1957"/>
                  </a:lnTo>
                  <a:lnTo>
                    <a:pt x="3569" y="1943"/>
                  </a:lnTo>
                  <a:lnTo>
                    <a:pt x="3568" y="1932"/>
                  </a:lnTo>
                  <a:lnTo>
                    <a:pt x="3566" y="1913"/>
                  </a:lnTo>
                  <a:lnTo>
                    <a:pt x="3563" y="1894"/>
                  </a:lnTo>
                  <a:lnTo>
                    <a:pt x="3560" y="1875"/>
                  </a:lnTo>
                  <a:lnTo>
                    <a:pt x="3557" y="1854"/>
                  </a:lnTo>
                  <a:lnTo>
                    <a:pt x="3553" y="1834"/>
                  </a:lnTo>
                  <a:lnTo>
                    <a:pt x="3550" y="1817"/>
                  </a:lnTo>
                  <a:lnTo>
                    <a:pt x="3547" y="1798"/>
                  </a:lnTo>
                  <a:lnTo>
                    <a:pt x="3543" y="1779"/>
                  </a:lnTo>
                  <a:lnTo>
                    <a:pt x="3539" y="1760"/>
                  </a:lnTo>
                  <a:lnTo>
                    <a:pt x="3536" y="1741"/>
                  </a:lnTo>
                  <a:lnTo>
                    <a:pt x="3533" y="1722"/>
                  </a:lnTo>
                  <a:lnTo>
                    <a:pt x="3530" y="1703"/>
                  </a:lnTo>
                  <a:lnTo>
                    <a:pt x="3528" y="1685"/>
                  </a:lnTo>
                  <a:lnTo>
                    <a:pt x="3524" y="1666"/>
                  </a:lnTo>
                  <a:lnTo>
                    <a:pt x="3520" y="1647"/>
                  </a:lnTo>
                  <a:lnTo>
                    <a:pt x="3519" y="1628"/>
                  </a:lnTo>
                  <a:lnTo>
                    <a:pt x="3516" y="1601"/>
                  </a:lnTo>
                  <a:lnTo>
                    <a:pt x="3514" y="1576"/>
                  </a:lnTo>
                  <a:lnTo>
                    <a:pt x="3511" y="1549"/>
                  </a:lnTo>
                  <a:lnTo>
                    <a:pt x="3506" y="1524"/>
                  </a:lnTo>
                  <a:lnTo>
                    <a:pt x="3503" y="1497"/>
                  </a:lnTo>
                  <a:lnTo>
                    <a:pt x="3500" y="1472"/>
                  </a:lnTo>
                  <a:lnTo>
                    <a:pt x="3498" y="1445"/>
                  </a:lnTo>
                  <a:lnTo>
                    <a:pt x="3495" y="1418"/>
                  </a:lnTo>
                  <a:lnTo>
                    <a:pt x="3491" y="1392"/>
                  </a:lnTo>
                  <a:lnTo>
                    <a:pt x="3487" y="1366"/>
                  </a:lnTo>
                  <a:lnTo>
                    <a:pt x="3486" y="1340"/>
                  </a:lnTo>
                  <a:lnTo>
                    <a:pt x="3483" y="1314"/>
                  </a:lnTo>
                  <a:lnTo>
                    <a:pt x="3479" y="1290"/>
                  </a:lnTo>
                  <a:lnTo>
                    <a:pt x="3478" y="1264"/>
                  </a:lnTo>
                  <a:lnTo>
                    <a:pt x="3473" y="1238"/>
                  </a:lnTo>
                  <a:lnTo>
                    <a:pt x="3472" y="1214"/>
                  </a:lnTo>
                  <a:lnTo>
                    <a:pt x="3469" y="1228"/>
                  </a:lnTo>
                  <a:lnTo>
                    <a:pt x="3465" y="1245"/>
                  </a:lnTo>
                  <a:lnTo>
                    <a:pt x="3462" y="1264"/>
                  </a:lnTo>
                  <a:lnTo>
                    <a:pt x="3456" y="1283"/>
                  </a:lnTo>
                  <a:lnTo>
                    <a:pt x="3453" y="1304"/>
                  </a:lnTo>
                  <a:lnTo>
                    <a:pt x="3450" y="1326"/>
                  </a:lnTo>
                  <a:lnTo>
                    <a:pt x="3446" y="1349"/>
                  </a:lnTo>
                  <a:lnTo>
                    <a:pt x="3443" y="1371"/>
                  </a:lnTo>
                  <a:lnTo>
                    <a:pt x="3437" y="1393"/>
                  </a:lnTo>
                  <a:lnTo>
                    <a:pt x="3434" y="1417"/>
                  </a:lnTo>
                  <a:lnTo>
                    <a:pt x="3431" y="1439"/>
                  </a:lnTo>
                  <a:lnTo>
                    <a:pt x="3427" y="1459"/>
                  </a:lnTo>
                  <a:lnTo>
                    <a:pt x="3423" y="1478"/>
                  </a:lnTo>
                  <a:lnTo>
                    <a:pt x="3418" y="1497"/>
                  </a:lnTo>
                  <a:lnTo>
                    <a:pt x="3415" y="1515"/>
                  </a:lnTo>
                  <a:lnTo>
                    <a:pt x="3412" y="1530"/>
                  </a:lnTo>
                  <a:lnTo>
                    <a:pt x="3407" y="1553"/>
                  </a:lnTo>
                  <a:lnTo>
                    <a:pt x="3399" y="1576"/>
                  </a:lnTo>
                  <a:lnTo>
                    <a:pt x="3393" y="1600"/>
                  </a:lnTo>
                  <a:lnTo>
                    <a:pt x="3385" y="1622"/>
                  </a:lnTo>
                  <a:lnTo>
                    <a:pt x="3379" y="1647"/>
                  </a:lnTo>
                  <a:lnTo>
                    <a:pt x="3372" y="1669"/>
                  </a:lnTo>
                  <a:lnTo>
                    <a:pt x="3365" y="1693"/>
                  </a:lnTo>
                  <a:lnTo>
                    <a:pt x="3358" y="1718"/>
                  </a:lnTo>
                  <a:lnTo>
                    <a:pt x="3349" y="1745"/>
                  </a:lnTo>
                  <a:lnTo>
                    <a:pt x="3342" y="1773"/>
                  </a:lnTo>
                  <a:lnTo>
                    <a:pt x="3333" y="1802"/>
                  </a:lnTo>
                  <a:lnTo>
                    <a:pt x="3325" y="1830"/>
                  </a:lnTo>
                  <a:lnTo>
                    <a:pt x="3316" y="1859"/>
                  </a:lnTo>
                  <a:lnTo>
                    <a:pt x="3306" y="1889"/>
                  </a:lnTo>
                  <a:lnTo>
                    <a:pt x="3297" y="1916"/>
                  </a:lnTo>
                  <a:lnTo>
                    <a:pt x="3287" y="1944"/>
                  </a:lnTo>
                  <a:lnTo>
                    <a:pt x="3278" y="1966"/>
                  </a:lnTo>
                  <a:lnTo>
                    <a:pt x="3268" y="1987"/>
                  </a:lnTo>
                  <a:lnTo>
                    <a:pt x="3256" y="2008"/>
                  </a:lnTo>
                  <a:lnTo>
                    <a:pt x="3245" y="2028"/>
                  </a:lnTo>
                  <a:lnTo>
                    <a:pt x="3234" y="2051"/>
                  </a:lnTo>
                  <a:lnTo>
                    <a:pt x="3221" y="2072"/>
                  </a:lnTo>
                  <a:lnTo>
                    <a:pt x="3209" y="2094"/>
                  </a:lnTo>
                  <a:lnTo>
                    <a:pt x="3196" y="2117"/>
                  </a:lnTo>
                  <a:lnTo>
                    <a:pt x="3190" y="2130"/>
                  </a:lnTo>
                  <a:lnTo>
                    <a:pt x="3182" y="2146"/>
                  </a:lnTo>
                  <a:lnTo>
                    <a:pt x="3171" y="2160"/>
                  </a:lnTo>
                  <a:lnTo>
                    <a:pt x="3160" y="2174"/>
                  </a:lnTo>
                  <a:lnTo>
                    <a:pt x="3150" y="2190"/>
                  </a:lnTo>
                  <a:lnTo>
                    <a:pt x="3138" y="2203"/>
                  </a:lnTo>
                  <a:lnTo>
                    <a:pt x="3126" y="2217"/>
                  </a:lnTo>
                  <a:lnTo>
                    <a:pt x="3113" y="2231"/>
                  </a:lnTo>
                  <a:lnTo>
                    <a:pt x="3000" y="2346"/>
                  </a:lnTo>
                  <a:lnTo>
                    <a:pt x="2963" y="2117"/>
                  </a:lnTo>
                  <a:lnTo>
                    <a:pt x="2960" y="2097"/>
                  </a:lnTo>
                  <a:lnTo>
                    <a:pt x="2958" y="2078"/>
                  </a:lnTo>
                  <a:lnTo>
                    <a:pt x="2954" y="2059"/>
                  </a:lnTo>
                  <a:lnTo>
                    <a:pt x="2952" y="2042"/>
                  </a:lnTo>
                  <a:lnTo>
                    <a:pt x="2951" y="2023"/>
                  </a:lnTo>
                  <a:lnTo>
                    <a:pt x="2948" y="2004"/>
                  </a:lnTo>
                  <a:lnTo>
                    <a:pt x="2946" y="1985"/>
                  </a:lnTo>
                  <a:lnTo>
                    <a:pt x="2944" y="1968"/>
                  </a:lnTo>
                  <a:lnTo>
                    <a:pt x="2941" y="1949"/>
                  </a:lnTo>
                  <a:lnTo>
                    <a:pt x="2939" y="1930"/>
                  </a:lnTo>
                  <a:lnTo>
                    <a:pt x="2937" y="1913"/>
                  </a:lnTo>
                  <a:lnTo>
                    <a:pt x="2934" y="1896"/>
                  </a:lnTo>
                  <a:lnTo>
                    <a:pt x="2932" y="1877"/>
                  </a:lnTo>
                  <a:lnTo>
                    <a:pt x="2929" y="1859"/>
                  </a:lnTo>
                  <a:lnTo>
                    <a:pt x="2925" y="1842"/>
                  </a:lnTo>
                  <a:lnTo>
                    <a:pt x="2922" y="1825"/>
                  </a:lnTo>
                  <a:lnTo>
                    <a:pt x="2918" y="1804"/>
                  </a:lnTo>
                  <a:lnTo>
                    <a:pt x="2913" y="1785"/>
                  </a:lnTo>
                  <a:lnTo>
                    <a:pt x="2908" y="1764"/>
                  </a:lnTo>
                  <a:lnTo>
                    <a:pt x="2902" y="1743"/>
                  </a:lnTo>
                  <a:lnTo>
                    <a:pt x="2897" y="1724"/>
                  </a:lnTo>
                  <a:lnTo>
                    <a:pt x="2892" y="1705"/>
                  </a:lnTo>
                  <a:lnTo>
                    <a:pt x="2885" y="1685"/>
                  </a:lnTo>
                  <a:lnTo>
                    <a:pt x="2880" y="1666"/>
                  </a:lnTo>
                  <a:lnTo>
                    <a:pt x="2873" y="1647"/>
                  </a:lnTo>
                  <a:lnTo>
                    <a:pt x="2868" y="1628"/>
                  </a:lnTo>
                  <a:lnTo>
                    <a:pt x="2861" y="1609"/>
                  </a:lnTo>
                  <a:lnTo>
                    <a:pt x="2856" y="1589"/>
                  </a:lnTo>
                  <a:lnTo>
                    <a:pt x="2849" y="1570"/>
                  </a:lnTo>
                  <a:lnTo>
                    <a:pt x="2844" y="1551"/>
                  </a:lnTo>
                  <a:lnTo>
                    <a:pt x="2837" y="1532"/>
                  </a:lnTo>
                  <a:lnTo>
                    <a:pt x="2831" y="1513"/>
                  </a:lnTo>
                  <a:lnTo>
                    <a:pt x="2823" y="1488"/>
                  </a:lnTo>
                  <a:lnTo>
                    <a:pt x="2814" y="1459"/>
                  </a:lnTo>
                  <a:lnTo>
                    <a:pt x="2806" y="1431"/>
                  </a:lnTo>
                  <a:lnTo>
                    <a:pt x="2797" y="1406"/>
                  </a:lnTo>
                  <a:lnTo>
                    <a:pt x="2787" y="1378"/>
                  </a:lnTo>
                  <a:lnTo>
                    <a:pt x="2778" y="1351"/>
                  </a:lnTo>
                  <a:lnTo>
                    <a:pt x="2768" y="1324"/>
                  </a:lnTo>
                  <a:lnTo>
                    <a:pt x="2759" y="1299"/>
                  </a:lnTo>
                  <a:lnTo>
                    <a:pt x="2749" y="1269"/>
                  </a:lnTo>
                  <a:lnTo>
                    <a:pt x="2740" y="1239"/>
                  </a:lnTo>
                  <a:lnTo>
                    <a:pt x="2729" y="1211"/>
                  </a:lnTo>
                  <a:lnTo>
                    <a:pt x="2719" y="1181"/>
                  </a:lnTo>
                  <a:lnTo>
                    <a:pt x="2708" y="1151"/>
                  </a:lnTo>
                  <a:lnTo>
                    <a:pt x="2700" y="1122"/>
                  </a:lnTo>
                  <a:lnTo>
                    <a:pt x="2690" y="1094"/>
                  </a:lnTo>
                  <a:lnTo>
                    <a:pt x="2681" y="1066"/>
                  </a:lnTo>
                  <a:lnTo>
                    <a:pt x="2674" y="1044"/>
                  </a:lnTo>
                  <a:lnTo>
                    <a:pt x="2666" y="1023"/>
                  </a:lnTo>
                  <a:lnTo>
                    <a:pt x="2658" y="1001"/>
                  </a:lnTo>
                  <a:lnTo>
                    <a:pt x="2652" y="981"/>
                  </a:lnTo>
                  <a:lnTo>
                    <a:pt x="2644" y="960"/>
                  </a:lnTo>
                  <a:lnTo>
                    <a:pt x="2634" y="937"/>
                  </a:lnTo>
                  <a:lnTo>
                    <a:pt x="2628" y="916"/>
                  </a:lnTo>
                  <a:lnTo>
                    <a:pt x="2619" y="894"/>
                  </a:lnTo>
                  <a:lnTo>
                    <a:pt x="2611" y="874"/>
                  </a:lnTo>
                  <a:lnTo>
                    <a:pt x="2603" y="852"/>
                  </a:lnTo>
                  <a:lnTo>
                    <a:pt x="2595" y="830"/>
                  </a:lnTo>
                  <a:lnTo>
                    <a:pt x="2586" y="809"/>
                  </a:lnTo>
                  <a:lnTo>
                    <a:pt x="2579" y="789"/>
                  </a:lnTo>
                  <a:lnTo>
                    <a:pt x="2572" y="765"/>
                  </a:lnTo>
                  <a:lnTo>
                    <a:pt x="2563" y="745"/>
                  </a:lnTo>
                  <a:lnTo>
                    <a:pt x="2556" y="724"/>
                  </a:lnTo>
                  <a:lnTo>
                    <a:pt x="2549" y="705"/>
                  </a:lnTo>
                  <a:lnTo>
                    <a:pt x="2545" y="686"/>
                  </a:lnTo>
                  <a:lnTo>
                    <a:pt x="2537" y="669"/>
                  </a:lnTo>
                  <a:lnTo>
                    <a:pt x="2532" y="650"/>
                  </a:lnTo>
                  <a:lnTo>
                    <a:pt x="2527" y="631"/>
                  </a:lnTo>
                  <a:lnTo>
                    <a:pt x="2520" y="612"/>
                  </a:lnTo>
                  <a:lnTo>
                    <a:pt x="2515" y="595"/>
                  </a:lnTo>
                  <a:lnTo>
                    <a:pt x="2510" y="576"/>
                  </a:lnTo>
                  <a:lnTo>
                    <a:pt x="2504" y="559"/>
                  </a:lnTo>
                  <a:lnTo>
                    <a:pt x="2499" y="540"/>
                  </a:lnTo>
                  <a:lnTo>
                    <a:pt x="2494" y="522"/>
                  </a:lnTo>
                  <a:lnTo>
                    <a:pt x="2489" y="502"/>
                  </a:lnTo>
                  <a:lnTo>
                    <a:pt x="2483" y="485"/>
                  </a:lnTo>
                  <a:lnTo>
                    <a:pt x="2480" y="466"/>
                  </a:lnTo>
                  <a:lnTo>
                    <a:pt x="2475" y="449"/>
                  </a:lnTo>
                  <a:lnTo>
                    <a:pt x="2472" y="430"/>
                  </a:lnTo>
                  <a:lnTo>
                    <a:pt x="2466" y="406"/>
                  </a:lnTo>
                  <a:lnTo>
                    <a:pt x="2461" y="382"/>
                  </a:lnTo>
                  <a:lnTo>
                    <a:pt x="2456" y="354"/>
                  </a:lnTo>
                  <a:lnTo>
                    <a:pt x="2450" y="326"/>
                  </a:lnTo>
                  <a:lnTo>
                    <a:pt x="2446" y="299"/>
                  </a:lnTo>
                  <a:lnTo>
                    <a:pt x="2441" y="269"/>
                  </a:lnTo>
                  <a:lnTo>
                    <a:pt x="2435" y="242"/>
                  </a:lnTo>
                  <a:lnTo>
                    <a:pt x="2430" y="212"/>
                  </a:lnTo>
                  <a:lnTo>
                    <a:pt x="2425" y="183"/>
                  </a:lnTo>
                  <a:lnTo>
                    <a:pt x="2420" y="154"/>
                  </a:lnTo>
                  <a:lnTo>
                    <a:pt x="2414" y="126"/>
                  </a:lnTo>
                  <a:lnTo>
                    <a:pt x="2411" y="98"/>
                  </a:lnTo>
                  <a:lnTo>
                    <a:pt x="2406" y="71"/>
                  </a:lnTo>
                  <a:lnTo>
                    <a:pt x="2400" y="46"/>
                  </a:lnTo>
                  <a:lnTo>
                    <a:pt x="2397" y="22"/>
                  </a:lnTo>
                  <a:lnTo>
                    <a:pt x="2394" y="0"/>
                  </a:lnTo>
                  <a:lnTo>
                    <a:pt x="2335" y="274"/>
                  </a:lnTo>
                  <a:lnTo>
                    <a:pt x="2331" y="283"/>
                  </a:lnTo>
                  <a:lnTo>
                    <a:pt x="2321" y="307"/>
                  </a:lnTo>
                  <a:lnTo>
                    <a:pt x="2305" y="342"/>
                  </a:lnTo>
                  <a:lnTo>
                    <a:pt x="2288" y="382"/>
                  </a:lnTo>
                  <a:lnTo>
                    <a:pt x="2269" y="425"/>
                  </a:lnTo>
                  <a:lnTo>
                    <a:pt x="2250" y="466"/>
                  </a:lnTo>
                  <a:lnTo>
                    <a:pt x="2233" y="502"/>
                  </a:lnTo>
                  <a:lnTo>
                    <a:pt x="2221" y="527"/>
                  </a:lnTo>
                  <a:lnTo>
                    <a:pt x="2205" y="554"/>
                  </a:lnTo>
                  <a:lnTo>
                    <a:pt x="2189" y="584"/>
                  </a:lnTo>
                  <a:lnTo>
                    <a:pt x="2173" y="612"/>
                  </a:lnTo>
                  <a:lnTo>
                    <a:pt x="2160" y="639"/>
                  </a:lnTo>
                  <a:lnTo>
                    <a:pt x="2145" y="669"/>
                  </a:lnTo>
                  <a:lnTo>
                    <a:pt x="2132" y="697"/>
                  </a:lnTo>
                  <a:lnTo>
                    <a:pt x="2118" y="726"/>
                  </a:lnTo>
                  <a:lnTo>
                    <a:pt x="2106" y="754"/>
                  </a:lnTo>
                  <a:lnTo>
                    <a:pt x="2094" y="783"/>
                  </a:lnTo>
                  <a:lnTo>
                    <a:pt x="2082" y="812"/>
                  </a:lnTo>
                  <a:lnTo>
                    <a:pt x="2070" y="844"/>
                  </a:lnTo>
                  <a:lnTo>
                    <a:pt x="2058" y="874"/>
                  </a:lnTo>
                  <a:lnTo>
                    <a:pt x="2047" y="902"/>
                  </a:lnTo>
                  <a:lnTo>
                    <a:pt x="2039" y="932"/>
                  </a:lnTo>
                  <a:lnTo>
                    <a:pt x="2030" y="963"/>
                  </a:lnTo>
                  <a:lnTo>
                    <a:pt x="2024" y="992"/>
                  </a:lnTo>
                  <a:lnTo>
                    <a:pt x="2016" y="1025"/>
                  </a:lnTo>
                  <a:lnTo>
                    <a:pt x="2010" y="1060"/>
                  </a:lnTo>
                  <a:lnTo>
                    <a:pt x="2002" y="1093"/>
                  </a:lnTo>
                  <a:lnTo>
                    <a:pt x="1997" y="1126"/>
                  </a:lnTo>
                  <a:lnTo>
                    <a:pt x="1992" y="1159"/>
                  </a:lnTo>
                  <a:lnTo>
                    <a:pt x="1987" y="1192"/>
                  </a:lnTo>
                  <a:lnTo>
                    <a:pt x="1983" y="1225"/>
                  </a:lnTo>
                  <a:lnTo>
                    <a:pt x="1981" y="1255"/>
                  </a:lnTo>
                  <a:lnTo>
                    <a:pt x="1981" y="1274"/>
                  </a:lnTo>
                  <a:lnTo>
                    <a:pt x="1980" y="1294"/>
                  </a:lnTo>
                  <a:lnTo>
                    <a:pt x="1980" y="1313"/>
                  </a:lnTo>
                  <a:lnTo>
                    <a:pt x="1981" y="1332"/>
                  </a:lnTo>
                  <a:lnTo>
                    <a:pt x="1981" y="1351"/>
                  </a:lnTo>
                  <a:lnTo>
                    <a:pt x="1983" y="1370"/>
                  </a:lnTo>
                  <a:lnTo>
                    <a:pt x="1983" y="1389"/>
                  </a:lnTo>
                  <a:lnTo>
                    <a:pt x="1985" y="1408"/>
                  </a:lnTo>
                  <a:lnTo>
                    <a:pt x="1987" y="1428"/>
                  </a:lnTo>
                  <a:lnTo>
                    <a:pt x="1989" y="1447"/>
                  </a:lnTo>
                  <a:lnTo>
                    <a:pt x="1991" y="1466"/>
                  </a:lnTo>
                  <a:lnTo>
                    <a:pt x="1992" y="1486"/>
                  </a:lnTo>
                  <a:lnTo>
                    <a:pt x="1994" y="1505"/>
                  </a:lnTo>
                  <a:lnTo>
                    <a:pt x="1995" y="1524"/>
                  </a:lnTo>
                  <a:lnTo>
                    <a:pt x="1997" y="1543"/>
                  </a:lnTo>
                  <a:lnTo>
                    <a:pt x="1999" y="1562"/>
                  </a:lnTo>
                  <a:lnTo>
                    <a:pt x="2002" y="1587"/>
                  </a:lnTo>
                  <a:lnTo>
                    <a:pt x="2006" y="1614"/>
                  </a:lnTo>
                  <a:lnTo>
                    <a:pt x="2011" y="1639"/>
                  </a:lnTo>
                  <a:lnTo>
                    <a:pt x="2014" y="1666"/>
                  </a:lnTo>
                  <a:lnTo>
                    <a:pt x="2019" y="1691"/>
                  </a:lnTo>
                  <a:lnTo>
                    <a:pt x="2025" y="1718"/>
                  </a:lnTo>
                  <a:lnTo>
                    <a:pt x="2030" y="1743"/>
                  </a:lnTo>
                  <a:lnTo>
                    <a:pt x="2035" y="1771"/>
                  </a:lnTo>
                  <a:lnTo>
                    <a:pt x="1975" y="1752"/>
                  </a:lnTo>
                  <a:lnTo>
                    <a:pt x="1962" y="1741"/>
                  </a:lnTo>
                  <a:lnTo>
                    <a:pt x="1948" y="1732"/>
                  </a:lnTo>
                  <a:lnTo>
                    <a:pt x="1937" y="1721"/>
                  </a:lnTo>
                  <a:lnTo>
                    <a:pt x="1925" y="1710"/>
                  </a:lnTo>
                  <a:lnTo>
                    <a:pt x="1912" y="1700"/>
                  </a:lnTo>
                  <a:lnTo>
                    <a:pt x="1902" y="1691"/>
                  </a:lnTo>
                  <a:lnTo>
                    <a:pt x="1890" y="1683"/>
                  </a:lnTo>
                  <a:lnTo>
                    <a:pt x="1879" y="1674"/>
                  </a:lnTo>
                  <a:lnTo>
                    <a:pt x="1865" y="1662"/>
                  </a:lnTo>
                  <a:lnTo>
                    <a:pt x="1849" y="1648"/>
                  </a:lnTo>
                  <a:lnTo>
                    <a:pt x="1832" y="1636"/>
                  </a:lnTo>
                  <a:lnTo>
                    <a:pt x="1814" y="1622"/>
                  </a:lnTo>
                  <a:lnTo>
                    <a:pt x="1797" y="1609"/>
                  </a:lnTo>
                  <a:lnTo>
                    <a:pt x="1780" y="1596"/>
                  </a:lnTo>
                  <a:lnTo>
                    <a:pt x="1764" y="1584"/>
                  </a:lnTo>
                  <a:lnTo>
                    <a:pt x="1748" y="1574"/>
                  </a:lnTo>
                  <a:lnTo>
                    <a:pt x="1728" y="1558"/>
                  </a:lnTo>
                  <a:lnTo>
                    <a:pt x="1708" y="1544"/>
                  </a:lnTo>
                  <a:lnTo>
                    <a:pt x="1687" y="1530"/>
                  </a:lnTo>
                  <a:lnTo>
                    <a:pt x="1667" y="1516"/>
                  </a:lnTo>
                  <a:lnTo>
                    <a:pt x="1644" y="1502"/>
                  </a:lnTo>
                  <a:lnTo>
                    <a:pt x="1624" y="1489"/>
                  </a:lnTo>
                  <a:lnTo>
                    <a:pt x="1602" y="1477"/>
                  </a:lnTo>
                  <a:lnTo>
                    <a:pt x="1580" y="1464"/>
                  </a:lnTo>
                  <a:lnTo>
                    <a:pt x="1563" y="1455"/>
                  </a:lnTo>
                  <a:lnTo>
                    <a:pt x="1545" y="1444"/>
                  </a:lnTo>
                  <a:lnTo>
                    <a:pt x="1526" y="1431"/>
                  </a:lnTo>
                  <a:lnTo>
                    <a:pt x="1509" y="1422"/>
                  </a:lnTo>
                  <a:lnTo>
                    <a:pt x="1492" y="1411"/>
                  </a:lnTo>
                  <a:lnTo>
                    <a:pt x="1476" y="1399"/>
                  </a:lnTo>
                  <a:lnTo>
                    <a:pt x="1459" y="1390"/>
                  </a:lnTo>
                  <a:lnTo>
                    <a:pt x="1443" y="1382"/>
                  </a:lnTo>
                  <a:lnTo>
                    <a:pt x="1421" y="1370"/>
                  </a:lnTo>
                  <a:lnTo>
                    <a:pt x="1400" y="1359"/>
                  </a:lnTo>
                  <a:lnTo>
                    <a:pt x="1377" y="1347"/>
                  </a:lnTo>
                  <a:lnTo>
                    <a:pt x="1357" y="1337"/>
                  </a:lnTo>
                  <a:lnTo>
                    <a:pt x="1336" y="1326"/>
                  </a:lnTo>
                  <a:lnTo>
                    <a:pt x="1315" y="1316"/>
                  </a:lnTo>
                  <a:lnTo>
                    <a:pt x="1295" y="1307"/>
                  </a:lnTo>
                  <a:lnTo>
                    <a:pt x="1275" y="1299"/>
                  </a:lnTo>
                  <a:lnTo>
                    <a:pt x="1248" y="1288"/>
                  </a:lnTo>
                  <a:lnTo>
                    <a:pt x="1221" y="1277"/>
                  </a:lnTo>
                  <a:lnTo>
                    <a:pt x="1196" y="1266"/>
                  </a:lnTo>
                  <a:lnTo>
                    <a:pt x="1171" y="1255"/>
                  </a:lnTo>
                  <a:lnTo>
                    <a:pt x="1146" y="1245"/>
                  </a:lnTo>
                  <a:lnTo>
                    <a:pt x="1122" y="1236"/>
                  </a:lnTo>
                  <a:lnTo>
                    <a:pt x="1095" y="1228"/>
                  </a:lnTo>
                  <a:lnTo>
                    <a:pt x="1071" y="1220"/>
                  </a:lnTo>
                  <a:lnTo>
                    <a:pt x="1221" y="1436"/>
                  </a:lnTo>
                  <a:lnTo>
                    <a:pt x="1234" y="1455"/>
                  </a:lnTo>
                  <a:lnTo>
                    <a:pt x="1246" y="1472"/>
                  </a:lnTo>
                  <a:lnTo>
                    <a:pt x="1256" y="1491"/>
                  </a:lnTo>
                  <a:lnTo>
                    <a:pt x="1265" y="1510"/>
                  </a:lnTo>
                  <a:lnTo>
                    <a:pt x="1273" y="1530"/>
                  </a:lnTo>
                  <a:lnTo>
                    <a:pt x="1282" y="1549"/>
                  </a:lnTo>
                  <a:lnTo>
                    <a:pt x="1291" y="1567"/>
                  </a:lnTo>
                  <a:lnTo>
                    <a:pt x="1300" y="1586"/>
                  </a:lnTo>
                  <a:lnTo>
                    <a:pt x="1306" y="1601"/>
                  </a:lnTo>
                  <a:lnTo>
                    <a:pt x="1312" y="1615"/>
                  </a:lnTo>
                  <a:lnTo>
                    <a:pt x="1317" y="1631"/>
                  </a:lnTo>
                  <a:lnTo>
                    <a:pt x="1322" y="1645"/>
                  </a:lnTo>
                  <a:lnTo>
                    <a:pt x="1327" y="1658"/>
                  </a:lnTo>
                  <a:lnTo>
                    <a:pt x="1333" y="1672"/>
                  </a:lnTo>
                  <a:lnTo>
                    <a:pt x="1336" y="1686"/>
                  </a:lnTo>
                  <a:lnTo>
                    <a:pt x="1341" y="1699"/>
                  </a:lnTo>
                  <a:lnTo>
                    <a:pt x="1347" y="1716"/>
                  </a:lnTo>
                  <a:lnTo>
                    <a:pt x="1353" y="1735"/>
                  </a:lnTo>
                  <a:lnTo>
                    <a:pt x="1360" y="1752"/>
                  </a:lnTo>
                  <a:lnTo>
                    <a:pt x="1366" y="1769"/>
                  </a:lnTo>
                  <a:lnTo>
                    <a:pt x="1371" y="1788"/>
                  </a:lnTo>
                  <a:lnTo>
                    <a:pt x="1376" y="1804"/>
                  </a:lnTo>
                  <a:lnTo>
                    <a:pt x="1379" y="1821"/>
                  </a:lnTo>
                  <a:lnTo>
                    <a:pt x="1383" y="1837"/>
                  </a:lnTo>
                  <a:lnTo>
                    <a:pt x="1386" y="1858"/>
                  </a:lnTo>
                  <a:lnTo>
                    <a:pt x="1390" y="1878"/>
                  </a:lnTo>
                  <a:lnTo>
                    <a:pt x="1391" y="1900"/>
                  </a:lnTo>
                  <a:lnTo>
                    <a:pt x="1394" y="1921"/>
                  </a:lnTo>
                  <a:lnTo>
                    <a:pt x="1399" y="1943"/>
                  </a:lnTo>
                  <a:lnTo>
                    <a:pt x="1400" y="1963"/>
                  </a:lnTo>
                  <a:lnTo>
                    <a:pt x="1404" y="1985"/>
                  </a:lnTo>
                  <a:lnTo>
                    <a:pt x="1405" y="2006"/>
                  </a:lnTo>
                  <a:lnTo>
                    <a:pt x="1407" y="2026"/>
                  </a:lnTo>
                  <a:lnTo>
                    <a:pt x="1410" y="2050"/>
                  </a:lnTo>
                  <a:lnTo>
                    <a:pt x="1412" y="2070"/>
                  </a:lnTo>
                  <a:lnTo>
                    <a:pt x="1413" y="2092"/>
                  </a:lnTo>
                  <a:lnTo>
                    <a:pt x="1416" y="2113"/>
                  </a:lnTo>
                  <a:lnTo>
                    <a:pt x="1418" y="2135"/>
                  </a:lnTo>
                  <a:lnTo>
                    <a:pt x="1418" y="2157"/>
                  </a:lnTo>
                  <a:lnTo>
                    <a:pt x="1419" y="2177"/>
                  </a:lnTo>
                  <a:lnTo>
                    <a:pt x="1421" y="2210"/>
                  </a:lnTo>
                  <a:lnTo>
                    <a:pt x="1423" y="2242"/>
                  </a:lnTo>
                  <a:lnTo>
                    <a:pt x="1424" y="2275"/>
                  </a:lnTo>
                  <a:lnTo>
                    <a:pt x="1426" y="2305"/>
                  </a:lnTo>
                  <a:lnTo>
                    <a:pt x="1426" y="2338"/>
                  </a:lnTo>
                  <a:lnTo>
                    <a:pt x="1427" y="2371"/>
                  </a:lnTo>
                  <a:lnTo>
                    <a:pt x="1427" y="2402"/>
                  </a:lnTo>
                  <a:lnTo>
                    <a:pt x="1427" y="2435"/>
                  </a:lnTo>
                  <a:lnTo>
                    <a:pt x="1427" y="2466"/>
                  </a:lnTo>
                  <a:lnTo>
                    <a:pt x="1427" y="2499"/>
                  </a:lnTo>
                  <a:lnTo>
                    <a:pt x="1427" y="2530"/>
                  </a:lnTo>
                  <a:lnTo>
                    <a:pt x="1427" y="2561"/>
                  </a:lnTo>
                  <a:lnTo>
                    <a:pt x="1427" y="2593"/>
                  </a:lnTo>
                  <a:lnTo>
                    <a:pt x="1426" y="2623"/>
                  </a:lnTo>
                  <a:lnTo>
                    <a:pt x="1426" y="2655"/>
                  </a:lnTo>
                  <a:lnTo>
                    <a:pt x="1424" y="2686"/>
                  </a:lnTo>
                  <a:lnTo>
                    <a:pt x="1239" y="2500"/>
                  </a:lnTo>
                  <a:lnTo>
                    <a:pt x="1231" y="2495"/>
                  </a:lnTo>
                  <a:lnTo>
                    <a:pt x="1210" y="2480"/>
                  </a:lnTo>
                  <a:lnTo>
                    <a:pt x="1179" y="2458"/>
                  </a:lnTo>
                  <a:lnTo>
                    <a:pt x="1141" y="2430"/>
                  </a:lnTo>
                  <a:lnTo>
                    <a:pt x="1100" y="2401"/>
                  </a:lnTo>
                  <a:lnTo>
                    <a:pt x="1061" y="2374"/>
                  </a:lnTo>
                  <a:lnTo>
                    <a:pt x="1026" y="2350"/>
                  </a:lnTo>
                  <a:lnTo>
                    <a:pt x="1001" y="2333"/>
                  </a:lnTo>
                  <a:lnTo>
                    <a:pt x="976" y="2317"/>
                  </a:lnTo>
                  <a:lnTo>
                    <a:pt x="950" y="2302"/>
                  </a:lnTo>
                  <a:lnTo>
                    <a:pt x="924" y="2286"/>
                  </a:lnTo>
                  <a:lnTo>
                    <a:pt x="900" y="2270"/>
                  </a:lnTo>
                  <a:lnTo>
                    <a:pt x="874" y="2257"/>
                  </a:lnTo>
                  <a:lnTo>
                    <a:pt x="850" y="2245"/>
                  </a:lnTo>
                  <a:lnTo>
                    <a:pt x="825" y="2234"/>
                  </a:lnTo>
                  <a:lnTo>
                    <a:pt x="803" y="2226"/>
                  </a:lnTo>
                  <a:lnTo>
                    <a:pt x="785" y="2220"/>
                  </a:lnTo>
                  <a:lnTo>
                    <a:pt x="766" y="2214"/>
                  </a:lnTo>
                  <a:lnTo>
                    <a:pt x="746" y="2205"/>
                  </a:lnTo>
                  <a:lnTo>
                    <a:pt x="725" y="2198"/>
                  </a:lnTo>
                  <a:lnTo>
                    <a:pt x="702" y="2190"/>
                  </a:lnTo>
                  <a:lnTo>
                    <a:pt x="680" y="2181"/>
                  </a:lnTo>
                  <a:lnTo>
                    <a:pt x="659" y="2172"/>
                  </a:lnTo>
                  <a:lnTo>
                    <a:pt x="640" y="2165"/>
                  </a:lnTo>
                  <a:lnTo>
                    <a:pt x="760" y="2399"/>
                  </a:lnTo>
                  <a:lnTo>
                    <a:pt x="773" y="2428"/>
                  </a:lnTo>
                  <a:lnTo>
                    <a:pt x="789" y="2459"/>
                  </a:lnTo>
                  <a:lnTo>
                    <a:pt x="804" y="2491"/>
                  </a:lnTo>
                  <a:lnTo>
                    <a:pt x="818" y="2524"/>
                  </a:lnTo>
                  <a:lnTo>
                    <a:pt x="831" y="2557"/>
                  </a:lnTo>
                  <a:lnTo>
                    <a:pt x="842" y="2589"/>
                  </a:lnTo>
                  <a:lnTo>
                    <a:pt x="851" y="2620"/>
                  </a:lnTo>
                  <a:lnTo>
                    <a:pt x="856" y="2650"/>
                  </a:lnTo>
                  <a:lnTo>
                    <a:pt x="862" y="2675"/>
                  </a:lnTo>
                  <a:lnTo>
                    <a:pt x="867" y="2703"/>
                  </a:lnTo>
                  <a:lnTo>
                    <a:pt x="874" y="2731"/>
                  </a:lnTo>
                  <a:lnTo>
                    <a:pt x="881" y="2762"/>
                  </a:lnTo>
                  <a:lnTo>
                    <a:pt x="888" y="2791"/>
                  </a:lnTo>
                  <a:lnTo>
                    <a:pt x="892" y="2821"/>
                  </a:lnTo>
                  <a:lnTo>
                    <a:pt x="897" y="2850"/>
                  </a:lnTo>
                  <a:lnTo>
                    <a:pt x="898" y="2876"/>
                  </a:lnTo>
                  <a:lnTo>
                    <a:pt x="898" y="2903"/>
                  </a:lnTo>
                  <a:lnTo>
                    <a:pt x="898" y="2933"/>
                  </a:lnTo>
                  <a:lnTo>
                    <a:pt x="900" y="2961"/>
                  </a:lnTo>
                  <a:lnTo>
                    <a:pt x="900" y="2990"/>
                  </a:lnTo>
                  <a:lnTo>
                    <a:pt x="900" y="3020"/>
                  </a:lnTo>
                  <a:lnTo>
                    <a:pt x="900" y="3049"/>
                  </a:lnTo>
                  <a:lnTo>
                    <a:pt x="900" y="3078"/>
                  </a:lnTo>
                  <a:lnTo>
                    <a:pt x="902" y="3106"/>
                  </a:lnTo>
                  <a:lnTo>
                    <a:pt x="902" y="3136"/>
                  </a:lnTo>
                  <a:lnTo>
                    <a:pt x="902" y="3165"/>
                  </a:lnTo>
                  <a:lnTo>
                    <a:pt x="902" y="3194"/>
                  </a:lnTo>
                  <a:lnTo>
                    <a:pt x="900" y="3224"/>
                  </a:lnTo>
                  <a:lnTo>
                    <a:pt x="900" y="3253"/>
                  </a:lnTo>
                  <a:lnTo>
                    <a:pt x="900" y="3281"/>
                  </a:lnTo>
                  <a:lnTo>
                    <a:pt x="900" y="3311"/>
                  </a:lnTo>
                  <a:lnTo>
                    <a:pt x="898" y="3338"/>
                  </a:lnTo>
                  <a:lnTo>
                    <a:pt x="628" y="3158"/>
                  </a:lnTo>
                  <a:lnTo>
                    <a:pt x="562" y="3114"/>
                  </a:lnTo>
                  <a:lnTo>
                    <a:pt x="518" y="3086"/>
                  </a:lnTo>
                  <a:lnTo>
                    <a:pt x="486" y="3067"/>
                  </a:lnTo>
                  <a:lnTo>
                    <a:pt x="466" y="3054"/>
                  </a:lnTo>
                  <a:lnTo>
                    <a:pt x="447" y="3048"/>
                  </a:lnTo>
                  <a:lnTo>
                    <a:pt x="425" y="3040"/>
                  </a:lnTo>
                  <a:lnTo>
                    <a:pt x="396" y="3030"/>
                  </a:lnTo>
                  <a:lnTo>
                    <a:pt x="353" y="3015"/>
                  </a:lnTo>
                  <a:lnTo>
                    <a:pt x="327" y="3004"/>
                  </a:lnTo>
                  <a:lnTo>
                    <a:pt x="304" y="2994"/>
                  </a:lnTo>
                  <a:lnTo>
                    <a:pt x="285" y="2985"/>
                  </a:lnTo>
                  <a:lnTo>
                    <a:pt x="266" y="2977"/>
                  </a:lnTo>
                  <a:lnTo>
                    <a:pt x="247" y="2969"/>
                  </a:lnTo>
                  <a:lnTo>
                    <a:pt x="225" y="2965"/>
                  </a:lnTo>
                  <a:lnTo>
                    <a:pt x="200" y="2960"/>
                  </a:lnTo>
                  <a:lnTo>
                    <a:pt x="173" y="2954"/>
                  </a:lnTo>
                  <a:lnTo>
                    <a:pt x="0" y="2932"/>
                  </a:lnTo>
                  <a:lnTo>
                    <a:pt x="25" y="2955"/>
                  </a:lnTo>
                  <a:lnTo>
                    <a:pt x="57" y="2985"/>
                  </a:lnTo>
                  <a:lnTo>
                    <a:pt x="91" y="3018"/>
                  </a:lnTo>
                  <a:lnTo>
                    <a:pt x="126" y="3054"/>
                  </a:lnTo>
                  <a:lnTo>
                    <a:pt x="162" y="3089"/>
                  </a:lnTo>
                  <a:lnTo>
                    <a:pt x="195" y="3125"/>
                  </a:lnTo>
                  <a:lnTo>
                    <a:pt x="223" y="3158"/>
                  </a:lnTo>
                  <a:lnTo>
                    <a:pt x="245" y="3188"/>
                  </a:lnTo>
                  <a:lnTo>
                    <a:pt x="256" y="3204"/>
                  </a:lnTo>
                  <a:lnTo>
                    <a:pt x="266" y="3218"/>
                  </a:lnTo>
                  <a:lnTo>
                    <a:pt x="275" y="3236"/>
                  </a:lnTo>
                  <a:lnTo>
                    <a:pt x="283" y="3253"/>
                  </a:lnTo>
                  <a:lnTo>
                    <a:pt x="292" y="3270"/>
                  </a:lnTo>
                  <a:lnTo>
                    <a:pt x="301" y="3289"/>
                  </a:lnTo>
                  <a:lnTo>
                    <a:pt x="310" y="3309"/>
                  </a:lnTo>
                  <a:lnTo>
                    <a:pt x="318" y="3325"/>
                  </a:lnTo>
                  <a:lnTo>
                    <a:pt x="325" y="3347"/>
                  </a:lnTo>
                  <a:lnTo>
                    <a:pt x="332" y="3366"/>
                  </a:lnTo>
                  <a:lnTo>
                    <a:pt x="340" y="3385"/>
                  </a:lnTo>
                  <a:lnTo>
                    <a:pt x="348" y="3405"/>
                  </a:lnTo>
                  <a:lnTo>
                    <a:pt x="353" y="3426"/>
                  </a:lnTo>
                  <a:lnTo>
                    <a:pt x="360" y="3445"/>
                  </a:lnTo>
                  <a:lnTo>
                    <a:pt x="367" y="3467"/>
                  </a:lnTo>
                  <a:lnTo>
                    <a:pt x="372" y="3487"/>
                  </a:lnTo>
                  <a:lnTo>
                    <a:pt x="379" y="3511"/>
                  </a:lnTo>
                  <a:lnTo>
                    <a:pt x="386" y="3535"/>
                  </a:lnTo>
                  <a:lnTo>
                    <a:pt x="392" y="3560"/>
                  </a:lnTo>
                  <a:lnTo>
                    <a:pt x="398" y="3583"/>
                  </a:lnTo>
                  <a:lnTo>
                    <a:pt x="404" y="3608"/>
                  </a:lnTo>
                  <a:lnTo>
                    <a:pt x="409" y="3632"/>
                  </a:lnTo>
                  <a:lnTo>
                    <a:pt x="417" y="3658"/>
                  </a:lnTo>
                  <a:lnTo>
                    <a:pt x="422" y="3682"/>
                  </a:lnTo>
                  <a:lnTo>
                    <a:pt x="427" y="3708"/>
                  </a:lnTo>
                  <a:lnTo>
                    <a:pt x="433" y="3734"/>
                  </a:lnTo>
                  <a:lnTo>
                    <a:pt x="439" y="3758"/>
                  </a:lnTo>
                  <a:lnTo>
                    <a:pt x="444" y="3785"/>
                  </a:lnTo>
                  <a:lnTo>
                    <a:pt x="450" y="3810"/>
                  </a:lnTo>
                  <a:lnTo>
                    <a:pt x="455" y="3837"/>
                  </a:lnTo>
                  <a:lnTo>
                    <a:pt x="461" y="3862"/>
                  </a:lnTo>
                  <a:lnTo>
                    <a:pt x="467" y="3889"/>
                  </a:lnTo>
                  <a:lnTo>
                    <a:pt x="475" y="3923"/>
                  </a:lnTo>
                  <a:lnTo>
                    <a:pt x="483" y="3958"/>
                  </a:lnTo>
                  <a:lnTo>
                    <a:pt x="491" y="3991"/>
                  </a:lnTo>
                  <a:lnTo>
                    <a:pt x="499" y="4026"/>
                  </a:lnTo>
                  <a:lnTo>
                    <a:pt x="505" y="4063"/>
                  </a:lnTo>
                  <a:lnTo>
                    <a:pt x="513" y="4100"/>
                  </a:lnTo>
                  <a:lnTo>
                    <a:pt x="521" y="4134"/>
                  </a:lnTo>
                  <a:lnTo>
                    <a:pt x="529" y="4170"/>
                  </a:lnTo>
                  <a:lnTo>
                    <a:pt x="536" y="4207"/>
                  </a:lnTo>
                  <a:lnTo>
                    <a:pt x="545" y="4243"/>
                  </a:lnTo>
                  <a:lnTo>
                    <a:pt x="554" y="4279"/>
                  </a:lnTo>
                  <a:lnTo>
                    <a:pt x="562" y="4314"/>
                  </a:lnTo>
                  <a:lnTo>
                    <a:pt x="573" y="4350"/>
                  </a:lnTo>
                  <a:lnTo>
                    <a:pt x="582" y="4385"/>
                  </a:lnTo>
                  <a:lnTo>
                    <a:pt x="593" y="4421"/>
                  </a:lnTo>
                  <a:lnTo>
                    <a:pt x="604" y="4456"/>
                  </a:lnTo>
                  <a:lnTo>
                    <a:pt x="612" y="4484"/>
                  </a:lnTo>
                  <a:lnTo>
                    <a:pt x="621" y="4509"/>
                  </a:lnTo>
                  <a:lnTo>
                    <a:pt x="630" y="4537"/>
                  </a:lnTo>
                  <a:lnTo>
                    <a:pt x="640" y="4564"/>
                  </a:lnTo>
                  <a:lnTo>
                    <a:pt x="648" y="4591"/>
                  </a:lnTo>
                  <a:lnTo>
                    <a:pt x="659" y="4618"/>
                  </a:lnTo>
                  <a:lnTo>
                    <a:pt x="667" y="4644"/>
                  </a:lnTo>
                  <a:lnTo>
                    <a:pt x="678" y="4671"/>
                  </a:lnTo>
                  <a:lnTo>
                    <a:pt x="691" y="4698"/>
                  </a:lnTo>
                  <a:lnTo>
                    <a:pt x="700" y="4723"/>
                  </a:lnTo>
                  <a:lnTo>
                    <a:pt x="713" y="4750"/>
                  </a:lnTo>
                  <a:lnTo>
                    <a:pt x="725" y="4774"/>
                  </a:lnTo>
                  <a:lnTo>
                    <a:pt x="738" y="4797"/>
                  </a:lnTo>
                  <a:lnTo>
                    <a:pt x="752" y="4822"/>
                  </a:lnTo>
                  <a:lnTo>
                    <a:pt x="768" y="4846"/>
                  </a:lnTo>
                  <a:lnTo>
                    <a:pt x="784" y="4869"/>
                  </a:lnTo>
                  <a:lnTo>
                    <a:pt x="803" y="4893"/>
                  </a:lnTo>
                  <a:lnTo>
                    <a:pt x="822" y="4915"/>
                  </a:lnTo>
                  <a:lnTo>
                    <a:pt x="841" y="4939"/>
                  </a:lnTo>
                  <a:lnTo>
                    <a:pt x="862" y="4961"/>
                  </a:lnTo>
                  <a:lnTo>
                    <a:pt x="883" y="4983"/>
                  </a:lnTo>
                  <a:lnTo>
                    <a:pt x="905" y="5004"/>
                  </a:lnTo>
                  <a:lnTo>
                    <a:pt x="927" y="5024"/>
                  </a:lnTo>
                  <a:lnTo>
                    <a:pt x="950" y="5046"/>
                  </a:lnTo>
                  <a:lnTo>
                    <a:pt x="971" y="5066"/>
                  </a:lnTo>
                  <a:lnTo>
                    <a:pt x="993" y="5085"/>
                  </a:lnTo>
                  <a:lnTo>
                    <a:pt x="1015" y="5104"/>
                  </a:lnTo>
                  <a:lnTo>
                    <a:pt x="1038" y="5123"/>
                  </a:lnTo>
                  <a:lnTo>
                    <a:pt x="1061" y="5140"/>
                  </a:lnTo>
                  <a:lnTo>
                    <a:pt x="1083" y="5158"/>
                  </a:lnTo>
                  <a:lnTo>
                    <a:pt x="1104" y="5175"/>
                  </a:lnTo>
                  <a:lnTo>
                    <a:pt x="1125" y="5192"/>
                  </a:lnTo>
                  <a:lnTo>
                    <a:pt x="1139" y="5203"/>
                  </a:lnTo>
                  <a:lnTo>
                    <a:pt x="1152" y="5215"/>
                  </a:lnTo>
                  <a:lnTo>
                    <a:pt x="1165" y="5225"/>
                  </a:lnTo>
                  <a:lnTo>
                    <a:pt x="1179" y="5235"/>
                  </a:lnTo>
                  <a:lnTo>
                    <a:pt x="1193" y="5248"/>
                  </a:lnTo>
                  <a:lnTo>
                    <a:pt x="1206" y="5258"/>
                  </a:lnTo>
                  <a:lnTo>
                    <a:pt x="1221" y="5270"/>
                  </a:lnTo>
                  <a:lnTo>
                    <a:pt x="1237" y="5281"/>
                  </a:lnTo>
                  <a:lnTo>
                    <a:pt x="1254" y="5293"/>
                  </a:lnTo>
                  <a:lnTo>
                    <a:pt x="1275" y="5304"/>
                  </a:lnTo>
                  <a:lnTo>
                    <a:pt x="1297" y="5315"/>
                  </a:lnTo>
                  <a:lnTo>
                    <a:pt x="1320" y="5328"/>
                  </a:lnTo>
                  <a:lnTo>
                    <a:pt x="1347" y="5339"/>
                  </a:lnTo>
                  <a:lnTo>
                    <a:pt x="1376" y="5351"/>
                  </a:lnTo>
                  <a:lnTo>
                    <a:pt x="1407" y="5365"/>
                  </a:lnTo>
                  <a:lnTo>
                    <a:pt x="1443" y="5378"/>
                  </a:lnTo>
                  <a:lnTo>
                    <a:pt x="1460" y="5384"/>
                  </a:lnTo>
                  <a:lnTo>
                    <a:pt x="1479" y="5391"/>
                  </a:lnTo>
                  <a:lnTo>
                    <a:pt x="1498" y="5398"/>
                  </a:lnTo>
                  <a:lnTo>
                    <a:pt x="1517" y="5407"/>
                  </a:lnTo>
                  <a:lnTo>
                    <a:pt x="1539" y="5416"/>
                  </a:lnTo>
                  <a:lnTo>
                    <a:pt x="1559" y="5422"/>
                  </a:lnTo>
                  <a:lnTo>
                    <a:pt x="1580" y="5431"/>
                  </a:lnTo>
                  <a:lnTo>
                    <a:pt x="1604" y="5440"/>
                  </a:lnTo>
                  <a:lnTo>
                    <a:pt x="1629" y="5450"/>
                  </a:lnTo>
                  <a:lnTo>
                    <a:pt x="1654" y="5459"/>
                  </a:lnTo>
                  <a:lnTo>
                    <a:pt x="1682" y="5466"/>
                  </a:lnTo>
                  <a:lnTo>
                    <a:pt x="1712" y="5474"/>
                  </a:lnTo>
                  <a:lnTo>
                    <a:pt x="1742" y="5483"/>
                  </a:lnTo>
                  <a:lnTo>
                    <a:pt x="1775" y="5490"/>
                  </a:lnTo>
                  <a:lnTo>
                    <a:pt x="1812" y="5496"/>
                  </a:lnTo>
                  <a:lnTo>
                    <a:pt x="1850" y="5504"/>
                  </a:lnTo>
                  <a:lnTo>
                    <a:pt x="1878" y="5507"/>
                  </a:lnTo>
                  <a:lnTo>
                    <a:pt x="1909" y="5510"/>
                  </a:lnTo>
                  <a:lnTo>
                    <a:pt x="1942" y="5514"/>
                  </a:lnTo>
                  <a:lnTo>
                    <a:pt x="1977" y="5515"/>
                  </a:lnTo>
                  <a:lnTo>
                    <a:pt x="2013" y="5518"/>
                  </a:lnTo>
                  <a:lnTo>
                    <a:pt x="2049" y="5518"/>
                  </a:lnTo>
                  <a:lnTo>
                    <a:pt x="2087" y="5518"/>
                  </a:lnTo>
                  <a:lnTo>
                    <a:pt x="2126" y="5518"/>
                  </a:lnTo>
                  <a:lnTo>
                    <a:pt x="2165" y="5515"/>
                  </a:lnTo>
                  <a:lnTo>
                    <a:pt x="2203" y="5512"/>
                  </a:lnTo>
                  <a:lnTo>
                    <a:pt x="2243" y="5510"/>
                  </a:lnTo>
                  <a:lnTo>
                    <a:pt x="2279" y="5507"/>
                  </a:lnTo>
                  <a:lnTo>
                    <a:pt x="2318" y="5502"/>
                  </a:lnTo>
                  <a:lnTo>
                    <a:pt x="2354" y="5496"/>
                  </a:lnTo>
                  <a:lnTo>
                    <a:pt x="2389" y="5492"/>
                  </a:lnTo>
                  <a:lnTo>
                    <a:pt x="2422" y="5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6" name="Google Shape;296;p32"/>
          <p:cNvSpPr/>
          <p:nvPr/>
        </p:nvSpPr>
        <p:spPr>
          <a:xfrm>
            <a:off x="3348038" y="2924175"/>
            <a:ext cx="5256212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FLAMMABLE SUBSTANCE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1260475" y="5084763"/>
            <a:ext cx="647700" cy="625475"/>
          </a:xfrm>
          <a:prstGeom prst="irregularSeal1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8" name="Google Shape;298;p32"/>
          <p:cNvCxnSpPr/>
          <p:nvPr/>
        </p:nvCxnSpPr>
        <p:spPr>
          <a:xfrm>
            <a:off x="1619250" y="5373688"/>
            <a:ext cx="6477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32"/>
          <p:cNvSpPr/>
          <p:nvPr/>
        </p:nvSpPr>
        <p:spPr>
          <a:xfrm>
            <a:off x="755650" y="4292600"/>
            <a:ext cx="1900238" cy="1649413"/>
          </a:xfrm>
          <a:custGeom>
            <a:avLst/>
            <a:gdLst/>
            <a:ahLst/>
            <a:cxnLst/>
            <a:rect l="l" t="t" r="r" b="b"/>
            <a:pathLst>
              <a:path w="12248" h="10669" extrusionOk="0">
                <a:moveTo>
                  <a:pt x="969" y="9895"/>
                </a:moveTo>
                <a:lnTo>
                  <a:pt x="11218" y="9888"/>
                </a:lnTo>
                <a:lnTo>
                  <a:pt x="6047" y="1071"/>
                </a:lnTo>
                <a:lnTo>
                  <a:pt x="969" y="9895"/>
                </a:lnTo>
                <a:close/>
                <a:moveTo>
                  <a:pt x="538" y="10669"/>
                </a:moveTo>
                <a:lnTo>
                  <a:pt x="494" y="10669"/>
                </a:lnTo>
                <a:lnTo>
                  <a:pt x="447" y="10663"/>
                </a:lnTo>
                <a:lnTo>
                  <a:pt x="400" y="10650"/>
                </a:lnTo>
                <a:lnTo>
                  <a:pt x="354" y="10635"/>
                </a:lnTo>
                <a:lnTo>
                  <a:pt x="308" y="10613"/>
                </a:lnTo>
                <a:lnTo>
                  <a:pt x="263" y="10586"/>
                </a:lnTo>
                <a:lnTo>
                  <a:pt x="220" y="10557"/>
                </a:lnTo>
                <a:lnTo>
                  <a:pt x="181" y="10524"/>
                </a:lnTo>
                <a:lnTo>
                  <a:pt x="142" y="10488"/>
                </a:lnTo>
                <a:lnTo>
                  <a:pt x="107" y="10450"/>
                </a:lnTo>
                <a:lnTo>
                  <a:pt x="77" y="10408"/>
                </a:lnTo>
                <a:lnTo>
                  <a:pt x="50" y="10367"/>
                </a:lnTo>
                <a:lnTo>
                  <a:pt x="30" y="10321"/>
                </a:lnTo>
                <a:lnTo>
                  <a:pt x="14" y="10277"/>
                </a:lnTo>
                <a:lnTo>
                  <a:pt x="3" y="10232"/>
                </a:lnTo>
                <a:lnTo>
                  <a:pt x="0" y="10186"/>
                </a:lnTo>
                <a:lnTo>
                  <a:pt x="2" y="10156"/>
                </a:lnTo>
                <a:lnTo>
                  <a:pt x="6" y="10125"/>
                </a:lnTo>
                <a:lnTo>
                  <a:pt x="12" y="10093"/>
                </a:lnTo>
                <a:lnTo>
                  <a:pt x="22" y="10064"/>
                </a:lnTo>
                <a:lnTo>
                  <a:pt x="30" y="10033"/>
                </a:lnTo>
                <a:lnTo>
                  <a:pt x="42" y="10005"/>
                </a:lnTo>
                <a:lnTo>
                  <a:pt x="55" y="9981"/>
                </a:lnTo>
                <a:lnTo>
                  <a:pt x="71" y="9959"/>
                </a:lnTo>
                <a:lnTo>
                  <a:pt x="5651" y="244"/>
                </a:lnTo>
                <a:lnTo>
                  <a:pt x="5662" y="218"/>
                </a:lnTo>
                <a:lnTo>
                  <a:pt x="5676" y="193"/>
                </a:lnTo>
                <a:lnTo>
                  <a:pt x="5692" y="171"/>
                </a:lnTo>
                <a:lnTo>
                  <a:pt x="5711" y="149"/>
                </a:lnTo>
                <a:lnTo>
                  <a:pt x="5730" y="127"/>
                </a:lnTo>
                <a:lnTo>
                  <a:pt x="5753" y="108"/>
                </a:lnTo>
                <a:lnTo>
                  <a:pt x="5777" y="88"/>
                </a:lnTo>
                <a:lnTo>
                  <a:pt x="5802" y="72"/>
                </a:lnTo>
                <a:lnTo>
                  <a:pt x="5829" y="56"/>
                </a:lnTo>
                <a:lnTo>
                  <a:pt x="5857" y="42"/>
                </a:lnTo>
                <a:lnTo>
                  <a:pt x="5886" y="30"/>
                </a:lnTo>
                <a:lnTo>
                  <a:pt x="5915" y="20"/>
                </a:lnTo>
                <a:lnTo>
                  <a:pt x="5947" y="11"/>
                </a:lnTo>
                <a:lnTo>
                  <a:pt x="5978" y="6"/>
                </a:lnTo>
                <a:lnTo>
                  <a:pt x="6009" y="2"/>
                </a:lnTo>
                <a:lnTo>
                  <a:pt x="6040" y="0"/>
                </a:lnTo>
                <a:lnTo>
                  <a:pt x="6066" y="2"/>
                </a:lnTo>
                <a:lnTo>
                  <a:pt x="6092" y="4"/>
                </a:lnTo>
                <a:lnTo>
                  <a:pt x="6118" y="9"/>
                </a:lnTo>
                <a:lnTo>
                  <a:pt x="6144" y="14"/>
                </a:lnTo>
                <a:lnTo>
                  <a:pt x="6170" y="21"/>
                </a:lnTo>
                <a:lnTo>
                  <a:pt x="6194" y="31"/>
                </a:lnTo>
                <a:lnTo>
                  <a:pt x="6221" y="42"/>
                </a:lnTo>
                <a:lnTo>
                  <a:pt x="6244" y="54"/>
                </a:lnTo>
                <a:lnTo>
                  <a:pt x="6268" y="67"/>
                </a:lnTo>
                <a:lnTo>
                  <a:pt x="6291" y="81"/>
                </a:lnTo>
                <a:lnTo>
                  <a:pt x="6314" y="99"/>
                </a:lnTo>
                <a:lnTo>
                  <a:pt x="6334" y="116"/>
                </a:lnTo>
                <a:lnTo>
                  <a:pt x="6355" y="133"/>
                </a:lnTo>
                <a:lnTo>
                  <a:pt x="6374" y="154"/>
                </a:lnTo>
                <a:lnTo>
                  <a:pt x="6394" y="175"/>
                </a:lnTo>
                <a:lnTo>
                  <a:pt x="6411" y="198"/>
                </a:lnTo>
                <a:lnTo>
                  <a:pt x="12206" y="10024"/>
                </a:lnTo>
                <a:lnTo>
                  <a:pt x="12212" y="10046"/>
                </a:lnTo>
                <a:lnTo>
                  <a:pt x="12218" y="10068"/>
                </a:lnTo>
                <a:lnTo>
                  <a:pt x="12225" y="10092"/>
                </a:lnTo>
                <a:lnTo>
                  <a:pt x="12232" y="10116"/>
                </a:lnTo>
                <a:lnTo>
                  <a:pt x="12237" y="10142"/>
                </a:lnTo>
                <a:lnTo>
                  <a:pt x="12242" y="10166"/>
                </a:lnTo>
                <a:lnTo>
                  <a:pt x="12246" y="10189"/>
                </a:lnTo>
                <a:lnTo>
                  <a:pt x="12248" y="10209"/>
                </a:lnTo>
                <a:lnTo>
                  <a:pt x="12246" y="10252"/>
                </a:lnTo>
                <a:lnTo>
                  <a:pt x="12239" y="10296"/>
                </a:lnTo>
                <a:lnTo>
                  <a:pt x="12229" y="10336"/>
                </a:lnTo>
                <a:lnTo>
                  <a:pt x="12215" y="10377"/>
                </a:lnTo>
                <a:lnTo>
                  <a:pt x="12196" y="10416"/>
                </a:lnTo>
                <a:lnTo>
                  <a:pt x="12176" y="10452"/>
                </a:lnTo>
                <a:lnTo>
                  <a:pt x="12151" y="10485"/>
                </a:lnTo>
                <a:lnTo>
                  <a:pt x="12124" y="10515"/>
                </a:lnTo>
                <a:lnTo>
                  <a:pt x="12092" y="10545"/>
                </a:lnTo>
                <a:lnTo>
                  <a:pt x="12059" y="10570"/>
                </a:lnTo>
                <a:lnTo>
                  <a:pt x="12025" y="10594"/>
                </a:lnTo>
                <a:lnTo>
                  <a:pt x="11987" y="10614"/>
                </a:lnTo>
                <a:lnTo>
                  <a:pt x="11948" y="10630"/>
                </a:lnTo>
                <a:lnTo>
                  <a:pt x="11907" y="10642"/>
                </a:lnTo>
                <a:lnTo>
                  <a:pt x="11866" y="10649"/>
                </a:lnTo>
                <a:lnTo>
                  <a:pt x="11822" y="10652"/>
                </a:lnTo>
                <a:lnTo>
                  <a:pt x="538" y="106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3203575" y="5013325"/>
            <a:ext cx="5256213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WARNING - LASER BEAMS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3348038" y="1412875"/>
            <a:ext cx="5472112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Yellow + Black = HAZARD WARNING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3" descr="warning toxic material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1916113"/>
            <a:ext cx="18002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 descr="warning Explosive s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4292600"/>
            <a:ext cx="1871663" cy="165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 descr="Warning danger electricity sig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88" y="1628775"/>
            <a:ext cx="2017712" cy="1782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/>
          <p:nvPr/>
        </p:nvSpPr>
        <p:spPr>
          <a:xfrm>
            <a:off x="6948488" y="2205038"/>
            <a:ext cx="1800225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TOXIC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3635375" y="4797425"/>
            <a:ext cx="3097213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EXPLOSIVE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/>
          <p:nvPr/>
        </p:nvSpPr>
        <p:spPr>
          <a:xfrm>
            <a:off x="1908175" y="1484313"/>
            <a:ext cx="3240088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BEWARE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ELECTRICITY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1524000" y="1524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4"/>
          <p:cNvGrpSpPr/>
          <p:nvPr/>
        </p:nvGrpSpPr>
        <p:grpSpPr>
          <a:xfrm>
            <a:off x="1116013" y="2276475"/>
            <a:ext cx="3744912" cy="1238250"/>
            <a:chOff x="748" y="1015"/>
            <a:chExt cx="3538" cy="1170"/>
          </a:xfrm>
        </p:grpSpPr>
        <p:sp>
          <p:nvSpPr>
            <p:cNvPr id="318" name="Google Shape;318;p34"/>
            <p:cNvSpPr/>
            <p:nvPr/>
          </p:nvSpPr>
          <p:spPr>
            <a:xfrm>
              <a:off x="748" y="1015"/>
              <a:ext cx="3538" cy="1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748" y="1015"/>
              <a:ext cx="3538" cy="1170"/>
            </a:xfrm>
            <a:custGeom>
              <a:avLst/>
              <a:gdLst/>
              <a:ahLst/>
              <a:cxnLst/>
              <a:rect l="l" t="t" r="r" b="b"/>
              <a:pathLst>
                <a:path w="17690" h="5850" extrusionOk="0">
                  <a:moveTo>
                    <a:pt x="439" y="0"/>
                  </a:moveTo>
                  <a:lnTo>
                    <a:pt x="17377" y="1"/>
                  </a:lnTo>
                  <a:lnTo>
                    <a:pt x="17422" y="4"/>
                  </a:lnTo>
                  <a:lnTo>
                    <a:pt x="17464" y="12"/>
                  </a:lnTo>
                  <a:lnTo>
                    <a:pt x="17513" y="27"/>
                  </a:lnTo>
                  <a:lnTo>
                    <a:pt x="17554" y="53"/>
                  </a:lnTo>
                  <a:lnTo>
                    <a:pt x="17590" y="82"/>
                  </a:lnTo>
                  <a:lnTo>
                    <a:pt x="17624" y="119"/>
                  </a:lnTo>
                  <a:lnTo>
                    <a:pt x="17647" y="156"/>
                  </a:lnTo>
                  <a:lnTo>
                    <a:pt x="17668" y="198"/>
                  </a:lnTo>
                  <a:lnTo>
                    <a:pt x="17681" y="239"/>
                  </a:lnTo>
                  <a:lnTo>
                    <a:pt x="17690" y="298"/>
                  </a:lnTo>
                  <a:lnTo>
                    <a:pt x="17690" y="5553"/>
                  </a:lnTo>
                  <a:lnTo>
                    <a:pt x="17681" y="5612"/>
                  </a:lnTo>
                  <a:lnTo>
                    <a:pt x="17668" y="5653"/>
                  </a:lnTo>
                  <a:lnTo>
                    <a:pt x="17647" y="5695"/>
                  </a:lnTo>
                  <a:lnTo>
                    <a:pt x="17624" y="5732"/>
                  </a:lnTo>
                  <a:lnTo>
                    <a:pt x="17590" y="5769"/>
                  </a:lnTo>
                  <a:lnTo>
                    <a:pt x="17554" y="5798"/>
                  </a:lnTo>
                  <a:lnTo>
                    <a:pt x="17513" y="5824"/>
                  </a:lnTo>
                  <a:lnTo>
                    <a:pt x="17464" y="5839"/>
                  </a:lnTo>
                  <a:lnTo>
                    <a:pt x="17422" y="5847"/>
                  </a:lnTo>
                  <a:lnTo>
                    <a:pt x="17377" y="5850"/>
                  </a:lnTo>
                  <a:lnTo>
                    <a:pt x="313" y="5849"/>
                  </a:lnTo>
                  <a:lnTo>
                    <a:pt x="268" y="5847"/>
                  </a:lnTo>
                  <a:lnTo>
                    <a:pt x="226" y="5839"/>
                  </a:lnTo>
                  <a:lnTo>
                    <a:pt x="177" y="5824"/>
                  </a:lnTo>
                  <a:lnTo>
                    <a:pt x="136" y="5798"/>
                  </a:lnTo>
                  <a:lnTo>
                    <a:pt x="100" y="5769"/>
                  </a:lnTo>
                  <a:lnTo>
                    <a:pt x="66" y="5731"/>
                  </a:lnTo>
                  <a:lnTo>
                    <a:pt x="43" y="5695"/>
                  </a:lnTo>
                  <a:lnTo>
                    <a:pt x="22" y="5653"/>
                  </a:lnTo>
                  <a:lnTo>
                    <a:pt x="9" y="5611"/>
                  </a:lnTo>
                  <a:lnTo>
                    <a:pt x="0" y="5553"/>
                  </a:lnTo>
                  <a:lnTo>
                    <a:pt x="0" y="297"/>
                  </a:lnTo>
                  <a:lnTo>
                    <a:pt x="9" y="238"/>
                  </a:lnTo>
                  <a:lnTo>
                    <a:pt x="22" y="197"/>
                  </a:lnTo>
                  <a:lnTo>
                    <a:pt x="43" y="155"/>
                  </a:lnTo>
                  <a:lnTo>
                    <a:pt x="66" y="118"/>
                  </a:lnTo>
                  <a:lnTo>
                    <a:pt x="100" y="81"/>
                  </a:lnTo>
                  <a:lnTo>
                    <a:pt x="136" y="52"/>
                  </a:lnTo>
                  <a:lnTo>
                    <a:pt x="177" y="26"/>
                  </a:lnTo>
                  <a:lnTo>
                    <a:pt x="226" y="11"/>
                  </a:lnTo>
                  <a:lnTo>
                    <a:pt x="268" y="3"/>
                  </a:lnTo>
                  <a:lnTo>
                    <a:pt x="313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757" y="1025"/>
              <a:ext cx="3520" cy="1150"/>
            </a:xfrm>
            <a:custGeom>
              <a:avLst/>
              <a:gdLst/>
              <a:ahLst/>
              <a:cxnLst/>
              <a:rect l="l" t="t" r="r" b="b"/>
              <a:pathLst>
                <a:path w="17598" h="5754" extrusionOk="0">
                  <a:moveTo>
                    <a:pt x="376" y="0"/>
                  </a:moveTo>
                  <a:lnTo>
                    <a:pt x="17360" y="1"/>
                  </a:lnTo>
                  <a:lnTo>
                    <a:pt x="17405" y="8"/>
                  </a:lnTo>
                  <a:lnTo>
                    <a:pt x="17445" y="22"/>
                  </a:lnTo>
                  <a:lnTo>
                    <a:pt x="17479" y="41"/>
                  </a:lnTo>
                  <a:lnTo>
                    <a:pt x="17507" y="64"/>
                  </a:lnTo>
                  <a:lnTo>
                    <a:pt x="17531" y="87"/>
                  </a:lnTo>
                  <a:lnTo>
                    <a:pt x="17552" y="119"/>
                  </a:lnTo>
                  <a:lnTo>
                    <a:pt x="17570" y="151"/>
                  </a:lnTo>
                  <a:lnTo>
                    <a:pt x="17585" y="185"/>
                  </a:lnTo>
                  <a:lnTo>
                    <a:pt x="17593" y="221"/>
                  </a:lnTo>
                  <a:lnTo>
                    <a:pt x="17598" y="270"/>
                  </a:lnTo>
                  <a:lnTo>
                    <a:pt x="17598" y="5485"/>
                  </a:lnTo>
                  <a:lnTo>
                    <a:pt x="17593" y="5534"/>
                  </a:lnTo>
                  <a:lnTo>
                    <a:pt x="17585" y="5570"/>
                  </a:lnTo>
                  <a:lnTo>
                    <a:pt x="17570" y="5604"/>
                  </a:lnTo>
                  <a:lnTo>
                    <a:pt x="17552" y="5636"/>
                  </a:lnTo>
                  <a:lnTo>
                    <a:pt x="17531" y="5668"/>
                  </a:lnTo>
                  <a:lnTo>
                    <a:pt x="17507" y="5691"/>
                  </a:lnTo>
                  <a:lnTo>
                    <a:pt x="17479" y="5714"/>
                  </a:lnTo>
                  <a:lnTo>
                    <a:pt x="17445" y="5733"/>
                  </a:lnTo>
                  <a:lnTo>
                    <a:pt x="17405" y="5747"/>
                  </a:lnTo>
                  <a:lnTo>
                    <a:pt x="17360" y="5754"/>
                  </a:lnTo>
                  <a:lnTo>
                    <a:pt x="238" y="5753"/>
                  </a:lnTo>
                  <a:lnTo>
                    <a:pt x="193" y="5747"/>
                  </a:lnTo>
                  <a:lnTo>
                    <a:pt x="153" y="5732"/>
                  </a:lnTo>
                  <a:lnTo>
                    <a:pt x="119" y="5713"/>
                  </a:lnTo>
                  <a:lnTo>
                    <a:pt x="91" y="5690"/>
                  </a:lnTo>
                  <a:lnTo>
                    <a:pt x="67" y="5667"/>
                  </a:lnTo>
                  <a:lnTo>
                    <a:pt x="46" y="5635"/>
                  </a:lnTo>
                  <a:lnTo>
                    <a:pt x="28" y="5604"/>
                  </a:lnTo>
                  <a:lnTo>
                    <a:pt x="13" y="5569"/>
                  </a:lnTo>
                  <a:lnTo>
                    <a:pt x="5" y="5534"/>
                  </a:lnTo>
                  <a:lnTo>
                    <a:pt x="0" y="5485"/>
                  </a:lnTo>
                  <a:lnTo>
                    <a:pt x="0" y="269"/>
                  </a:lnTo>
                  <a:lnTo>
                    <a:pt x="5" y="220"/>
                  </a:lnTo>
                  <a:lnTo>
                    <a:pt x="13" y="184"/>
                  </a:lnTo>
                  <a:lnTo>
                    <a:pt x="28" y="150"/>
                  </a:lnTo>
                  <a:lnTo>
                    <a:pt x="46" y="118"/>
                  </a:lnTo>
                  <a:lnTo>
                    <a:pt x="67" y="86"/>
                  </a:lnTo>
                  <a:lnTo>
                    <a:pt x="91" y="63"/>
                  </a:lnTo>
                  <a:lnTo>
                    <a:pt x="119" y="40"/>
                  </a:lnTo>
                  <a:lnTo>
                    <a:pt x="153" y="21"/>
                  </a:lnTo>
                  <a:lnTo>
                    <a:pt x="193" y="7"/>
                  </a:lnTo>
                  <a:lnTo>
                    <a:pt x="238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804" y="1079"/>
              <a:ext cx="3421" cy="1043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2106" y="1123"/>
              <a:ext cx="704" cy="954"/>
            </a:xfrm>
            <a:custGeom>
              <a:avLst/>
              <a:gdLst/>
              <a:ahLst/>
              <a:cxnLst/>
              <a:rect l="l" t="t" r="r" b="b"/>
              <a:pathLst>
                <a:path w="3519" h="4768" extrusionOk="0">
                  <a:moveTo>
                    <a:pt x="3230" y="4768"/>
                  </a:moveTo>
                  <a:lnTo>
                    <a:pt x="2881" y="4393"/>
                  </a:lnTo>
                  <a:lnTo>
                    <a:pt x="2882" y="3750"/>
                  </a:lnTo>
                  <a:lnTo>
                    <a:pt x="3519" y="3750"/>
                  </a:lnTo>
                  <a:lnTo>
                    <a:pt x="3259" y="3219"/>
                  </a:lnTo>
                  <a:lnTo>
                    <a:pt x="3252" y="3205"/>
                  </a:lnTo>
                  <a:lnTo>
                    <a:pt x="3245" y="3193"/>
                  </a:lnTo>
                  <a:lnTo>
                    <a:pt x="3237" y="3180"/>
                  </a:lnTo>
                  <a:lnTo>
                    <a:pt x="3228" y="3168"/>
                  </a:lnTo>
                  <a:lnTo>
                    <a:pt x="3219" y="3157"/>
                  </a:lnTo>
                  <a:lnTo>
                    <a:pt x="3209" y="3146"/>
                  </a:lnTo>
                  <a:lnTo>
                    <a:pt x="3199" y="3136"/>
                  </a:lnTo>
                  <a:lnTo>
                    <a:pt x="3189" y="3126"/>
                  </a:lnTo>
                  <a:lnTo>
                    <a:pt x="3177" y="3117"/>
                  </a:lnTo>
                  <a:lnTo>
                    <a:pt x="3166" y="3109"/>
                  </a:lnTo>
                  <a:lnTo>
                    <a:pt x="3155" y="3102"/>
                  </a:lnTo>
                  <a:lnTo>
                    <a:pt x="3143" y="3096"/>
                  </a:lnTo>
                  <a:lnTo>
                    <a:pt x="3130" y="3092"/>
                  </a:lnTo>
                  <a:lnTo>
                    <a:pt x="3116" y="3087"/>
                  </a:lnTo>
                  <a:lnTo>
                    <a:pt x="3103" y="3085"/>
                  </a:lnTo>
                  <a:lnTo>
                    <a:pt x="3089" y="3084"/>
                  </a:lnTo>
                  <a:lnTo>
                    <a:pt x="2875" y="3084"/>
                  </a:lnTo>
                  <a:lnTo>
                    <a:pt x="2875" y="0"/>
                  </a:lnTo>
                  <a:lnTo>
                    <a:pt x="0" y="5"/>
                  </a:lnTo>
                  <a:lnTo>
                    <a:pt x="0" y="1799"/>
                  </a:lnTo>
                  <a:lnTo>
                    <a:pt x="372" y="1799"/>
                  </a:lnTo>
                  <a:lnTo>
                    <a:pt x="382" y="1798"/>
                  </a:lnTo>
                  <a:lnTo>
                    <a:pt x="393" y="1797"/>
                  </a:lnTo>
                  <a:lnTo>
                    <a:pt x="404" y="1794"/>
                  </a:lnTo>
                  <a:lnTo>
                    <a:pt x="416" y="1787"/>
                  </a:lnTo>
                  <a:lnTo>
                    <a:pt x="430" y="1778"/>
                  </a:lnTo>
                  <a:lnTo>
                    <a:pt x="443" y="1765"/>
                  </a:lnTo>
                  <a:lnTo>
                    <a:pt x="458" y="1748"/>
                  </a:lnTo>
                  <a:lnTo>
                    <a:pt x="474" y="1726"/>
                  </a:lnTo>
                  <a:lnTo>
                    <a:pt x="492" y="1700"/>
                  </a:lnTo>
                  <a:lnTo>
                    <a:pt x="507" y="1673"/>
                  </a:lnTo>
                  <a:lnTo>
                    <a:pt x="525" y="1647"/>
                  </a:lnTo>
                  <a:lnTo>
                    <a:pt x="541" y="1618"/>
                  </a:lnTo>
                  <a:lnTo>
                    <a:pt x="558" y="1591"/>
                  </a:lnTo>
                  <a:lnTo>
                    <a:pt x="576" y="1562"/>
                  </a:lnTo>
                  <a:lnTo>
                    <a:pt x="592" y="1535"/>
                  </a:lnTo>
                  <a:lnTo>
                    <a:pt x="610" y="1505"/>
                  </a:lnTo>
                  <a:lnTo>
                    <a:pt x="626" y="1476"/>
                  </a:lnTo>
                  <a:lnTo>
                    <a:pt x="644" y="1448"/>
                  </a:lnTo>
                  <a:lnTo>
                    <a:pt x="663" y="1420"/>
                  </a:lnTo>
                  <a:lnTo>
                    <a:pt x="681" y="1391"/>
                  </a:lnTo>
                  <a:lnTo>
                    <a:pt x="699" y="1364"/>
                  </a:lnTo>
                  <a:lnTo>
                    <a:pt x="719" y="1336"/>
                  </a:lnTo>
                  <a:lnTo>
                    <a:pt x="738" y="1311"/>
                  </a:lnTo>
                  <a:lnTo>
                    <a:pt x="759" y="1284"/>
                  </a:lnTo>
                  <a:lnTo>
                    <a:pt x="779" y="1259"/>
                  </a:lnTo>
                  <a:lnTo>
                    <a:pt x="800" y="1235"/>
                  </a:lnTo>
                  <a:lnTo>
                    <a:pt x="823" y="1212"/>
                  </a:lnTo>
                  <a:lnTo>
                    <a:pt x="845" y="1190"/>
                  </a:lnTo>
                  <a:lnTo>
                    <a:pt x="869" y="1168"/>
                  </a:lnTo>
                  <a:lnTo>
                    <a:pt x="893" y="1148"/>
                  </a:lnTo>
                  <a:lnTo>
                    <a:pt x="918" y="1129"/>
                  </a:lnTo>
                  <a:lnTo>
                    <a:pt x="944" y="1113"/>
                  </a:lnTo>
                  <a:lnTo>
                    <a:pt x="970" y="1097"/>
                  </a:lnTo>
                  <a:lnTo>
                    <a:pt x="998" y="1084"/>
                  </a:lnTo>
                  <a:lnTo>
                    <a:pt x="1027" y="1072"/>
                  </a:lnTo>
                  <a:lnTo>
                    <a:pt x="1057" y="1062"/>
                  </a:lnTo>
                  <a:lnTo>
                    <a:pt x="1087" y="1055"/>
                  </a:lnTo>
                  <a:lnTo>
                    <a:pt x="1120" y="1048"/>
                  </a:lnTo>
                  <a:lnTo>
                    <a:pt x="1152" y="1045"/>
                  </a:lnTo>
                  <a:lnTo>
                    <a:pt x="1186" y="1043"/>
                  </a:lnTo>
                  <a:lnTo>
                    <a:pt x="1218" y="1043"/>
                  </a:lnTo>
                  <a:lnTo>
                    <a:pt x="2128" y="1043"/>
                  </a:lnTo>
                  <a:lnTo>
                    <a:pt x="2160" y="1043"/>
                  </a:lnTo>
                  <a:lnTo>
                    <a:pt x="2192" y="1043"/>
                  </a:lnTo>
                  <a:lnTo>
                    <a:pt x="2211" y="1044"/>
                  </a:lnTo>
                  <a:lnTo>
                    <a:pt x="2230" y="1047"/>
                  </a:lnTo>
                  <a:lnTo>
                    <a:pt x="2247" y="1051"/>
                  </a:lnTo>
                  <a:lnTo>
                    <a:pt x="2264" y="1057"/>
                  </a:lnTo>
                  <a:lnTo>
                    <a:pt x="2279" y="1065"/>
                  </a:lnTo>
                  <a:lnTo>
                    <a:pt x="2294" y="1073"/>
                  </a:lnTo>
                  <a:lnTo>
                    <a:pt x="2308" y="1083"/>
                  </a:lnTo>
                  <a:lnTo>
                    <a:pt x="2320" y="1094"/>
                  </a:lnTo>
                  <a:lnTo>
                    <a:pt x="2334" y="1106"/>
                  </a:lnTo>
                  <a:lnTo>
                    <a:pt x="2345" y="1119"/>
                  </a:lnTo>
                  <a:lnTo>
                    <a:pt x="2356" y="1134"/>
                  </a:lnTo>
                  <a:lnTo>
                    <a:pt x="2367" y="1148"/>
                  </a:lnTo>
                  <a:lnTo>
                    <a:pt x="2377" y="1162"/>
                  </a:lnTo>
                  <a:lnTo>
                    <a:pt x="2387" y="1178"/>
                  </a:lnTo>
                  <a:lnTo>
                    <a:pt x="2716" y="1779"/>
                  </a:lnTo>
                  <a:lnTo>
                    <a:pt x="2728" y="1808"/>
                  </a:lnTo>
                  <a:lnTo>
                    <a:pt x="2734" y="1838"/>
                  </a:lnTo>
                  <a:lnTo>
                    <a:pt x="2733" y="1865"/>
                  </a:lnTo>
                  <a:lnTo>
                    <a:pt x="2726" y="1891"/>
                  </a:lnTo>
                  <a:lnTo>
                    <a:pt x="2715" y="1916"/>
                  </a:lnTo>
                  <a:lnTo>
                    <a:pt x="2699" y="1939"/>
                  </a:lnTo>
                  <a:lnTo>
                    <a:pt x="2680" y="1958"/>
                  </a:lnTo>
                  <a:lnTo>
                    <a:pt x="2657" y="1976"/>
                  </a:lnTo>
                  <a:lnTo>
                    <a:pt x="2633" y="1990"/>
                  </a:lnTo>
                  <a:lnTo>
                    <a:pt x="2608" y="2001"/>
                  </a:lnTo>
                  <a:lnTo>
                    <a:pt x="2582" y="2007"/>
                  </a:lnTo>
                  <a:lnTo>
                    <a:pt x="2556" y="2009"/>
                  </a:lnTo>
                  <a:lnTo>
                    <a:pt x="2530" y="2005"/>
                  </a:lnTo>
                  <a:lnTo>
                    <a:pt x="2507" y="1996"/>
                  </a:lnTo>
                  <a:lnTo>
                    <a:pt x="2485" y="1982"/>
                  </a:lnTo>
                  <a:lnTo>
                    <a:pt x="2466" y="1961"/>
                  </a:lnTo>
                  <a:lnTo>
                    <a:pt x="2130" y="1409"/>
                  </a:lnTo>
                  <a:lnTo>
                    <a:pt x="1765" y="1409"/>
                  </a:lnTo>
                  <a:lnTo>
                    <a:pt x="1733" y="1414"/>
                  </a:lnTo>
                  <a:lnTo>
                    <a:pt x="1710" y="1423"/>
                  </a:lnTo>
                  <a:lnTo>
                    <a:pt x="1698" y="1435"/>
                  </a:lnTo>
                  <a:lnTo>
                    <a:pt x="1693" y="1449"/>
                  </a:lnTo>
                  <a:lnTo>
                    <a:pt x="1693" y="1464"/>
                  </a:lnTo>
                  <a:lnTo>
                    <a:pt x="1698" y="1481"/>
                  </a:lnTo>
                  <a:lnTo>
                    <a:pt x="1704" y="1497"/>
                  </a:lnTo>
                  <a:lnTo>
                    <a:pt x="1711" y="1514"/>
                  </a:lnTo>
                  <a:lnTo>
                    <a:pt x="2013" y="2212"/>
                  </a:lnTo>
                  <a:lnTo>
                    <a:pt x="2022" y="2236"/>
                  </a:lnTo>
                  <a:lnTo>
                    <a:pt x="2029" y="2257"/>
                  </a:lnTo>
                  <a:lnTo>
                    <a:pt x="2037" y="2279"/>
                  </a:lnTo>
                  <a:lnTo>
                    <a:pt x="2044" y="2298"/>
                  </a:lnTo>
                  <a:lnTo>
                    <a:pt x="2048" y="2315"/>
                  </a:lnTo>
                  <a:lnTo>
                    <a:pt x="2053" y="2332"/>
                  </a:lnTo>
                  <a:lnTo>
                    <a:pt x="2056" y="2346"/>
                  </a:lnTo>
                  <a:lnTo>
                    <a:pt x="2058" y="2358"/>
                  </a:lnTo>
                  <a:lnTo>
                    <a:pt x="2174" y="3179"/>
                  </a:lnTo>
                  <a:lnTo>
                    <a:pt x="2912" y="3181"/>
                  </a:lnTo>
                  <a:lnTo>
                    <a:pt x="2932" y="3181"/>
                  </a:lnTo>
                  <a:lnTo>
                    <a:pt x="2952" y="3181"/>
                  </a:lnTo>
                  <a:lnTo>
                    <a:pt x="2970" y="3182"/>
                  </a:lnTo>
                  <a:lnTo>
                    <a:pt x="2989" y="3182"/>
                  </a:lnTo>
                  <a:lnTo>
                    <a:pt x="3007" y="3183"/>
                  </a:lnTo>
                  <a:lnTo>
                    <a:pt x="3025" y="3185"/>
                  </a:lnTo>
                  <a:lnTo>
                    <a:pt x="3040" y="3188"/>
                  </a:lnTo>
                  <a:lnTo>
                    <a:pt x="3057" y="3193"/>
                  </a:lnTo>
                  <a:lnTo>
                    <a:pt x="3072" y="3198"/>
                  </a:lnTo>
                  <a:lnTo>
                    <a:pt x="3086" y="3204"/>
                  </a:lnTo>
                  <a:lnTo>
                    <a:pt x="3100" y="3213"/>
                  </a:lnTo>
                  <a:lnTo>
                    <a:pt x="3112" y="3221"/>
                  </a:lnTo>
                  <a:lnTo>
                    <a:pt x="3124" y="3233"/>
                  </a:lnTo>
                  <a:lnTo>
                    <a:pt x="3135" y="3248"/>
                  </a:lnTo>
                  <a:lnTo>
                    <a:pt x="3145" y="3262"/>
                  </a:lnTo>
                  <a:lnTo>
                    <a:pt x="3154" y="3281"/>
                  </a:lnTo>
                  <a:lnTo>
                    <a:pt x="3313" y="3635"/>
                  </a:lnTo>
                  <a:lnTo>
                    <a:pt x="2079" y="3635"/>
                  </a:lnTo>
                  <a:lnTo>
                    <a:pt x="2039" y="3635"/>
                  </a:lnTo>
                  <a:lnTo>
                    <a:pt x="2007" y="3633"/>
                  </a:lnTo>
                  <a:lnTo>
                    <a:pt x="1979" y="3630"/>
                  </a:lnTo>
                  <a:lnTo>
                    <a:pt x="1953" y="3624"/>
                  </a:lnTo>
                  <a:lnTo>
                    <a:pt x="1931" y="3619"/>
                  </a:lnTo>
                  <a:lnTo>
                    <a:pt x="1913" y="3610"/>
                  </a:lnTo>
                  <a:lnTo>
                    <a:pt x="1897" y="3600"/>
                  </a:lnTo>
                  <a:lnTo>
                    <a:pt x="1882" y="3589"/>
                  </a:lnTo>
                  <a:lnTo>
                    <a:pt x="1870" y="3576"/>
                  </a:lnTo>
                  <a:lnTo>
                    <a:pt x="1860" y="3563"/>
                  </a:lnTo>
                  <a:lnTo>
                    <a:pt x="1851" y="3548"/>
                  </a:lnTo>
                  <a:lnTo>
                    <a:pt x="1845" y="3532"/>
                  </a:lnTo>
                  <a:lnTo>
                    <a:pt x="1838" y="3515"/>
                  </a:lnTo>
                  <a:lnTo>
                    <a:pt x="1833" y="3496"/>
                  </a:lnTo>
                  <a:lnTo>
                    <a:pt x="1826" y="3476"/>
                  </a:lnTo>
                  <a:lnTo>
                    <a:pt x="1822" y="3456"/>
                  </a:lnTo>
                  <a:lnTo>
                    <a:pt x="1815" y="3434"/>
                  </a:lnTo>
                  <a:lnTo>
                    <a:pt x="1668" y="2651"/>
                  </a:lnTo>
                  <a:lnTo>
                    <a:pt x="942" y="4176"/>
                  </a:lnTo>
                  <a:lnTo>
                    <a:pt x="918" y="4225"/>
                  </a:lnTo>
                  <a:lnTo>
                    <a:pt x="909" y="4244"/>
                  </a:lnTo>
                  <a:lnTo>
                    <a:pt x="898" y="4260"/>
                  </a:lnTo>
                  <a:lnTo>
                    <a:pt x="890" y="4276"/>
                  </a:lnTo>
                  <a:lnTo>
                    <a:pt x="880" y="4290"/>
                  </a:lnTo>
                  <a:lnTo>
                    <a:pt x="871" y="4301"/>
                  </a:lnTo>
                  <a:lnTo>
                    <a:pt x="861" y="4313"/>
                  </a:lnTo>
                  <a:lnTo>
                    <a:pt x="851" y="4323"/>
                  </a:lnTo>
                  <a:lnTo>
                    <a:pt x="841" y="4332"/>
                  </a:lnTo>
                  <a:lnTo>
                    <a:pt x="830" y="4339"/>
                  </a:lnTo>
                  <a:lnTo>
                    <a:pt x="819" y="4347"/>
                  </a:lnTo>
                  <a:lnTo>
                    <a:pt x="808" y="4352"/>
                  </a:lnTo>
                  <a:lnTo>
                    <a:pt x="796" y="4359"/>
                  </a:lnTo>
                  <a:lnTo>
                    <a:pt x="782" y="4365"/>
                  </a:lnTo>
                  <a:lnTo>
                    <a:pt x="768" y="4370"/>
                  </a:lnTo>
                  <a:lnTo>
                    <a:pt x="754" y="4376"/>
                  </a:lnTo>
                  <a:lnTo>
                    <a:pt x="738" y="4380"/>
                  </a:lnTo>
                  <a:lnTo>
                    <a:pt x="405" y="4380"/>
                  </a:lnTo>
                  <a:lnTo>
                    <a:pt x="1262" y="2361"/>
                  </a:lnTo>
                  <a:lnTo>
                    <a:pt x="926" y="1695"/>
                  </a:lnTo>
                  <a:lnTo>
                    <a:pt x="906" y="1719"/>
                  </a:lnTo>
                  <a:lnTo>
                    <a:pt x="886" y="1743"/>
                  </a:lnTo>
                  <a:lnTo>
                    <a:pt x="866" y="1768"/>
                  </a:lnTo>
                  <a:lnTo>
                    <a:pt x="845" y="1794"/>
                  </a:lnTo>
                  <a:lnTo>
                    <a:pt x="825" y="1819"/>
                  </a:lnTo>
                  <a:lnTo>
                    <a:pt x="804" y="1844"/>
                  </a:lnTo>
                  <a:lnTo>
                    <a:pt x="783" y="1871"/>
                  </a:lnTo>
                  <a:lnTo>
                    <a:pt x="764" y="1897"/>
                  </a:lnTo>
                  <a:lnTo>
                    <a:pt x="743" y="1922"/>
                  </a:lnTo>
                  <a:lnTo>
                    <a:pt x="723" y="1949"/>
                  </a:lnTo>
                  <a:lnTo>
                    <a:pt x="702" y="1975"/>
                  </a:lnTo>
                  <a:lnTo>
                    <a:pt x="682" y="2001"/>
                  </a:lnTo>
                  <a:lnTo>
                    <a:pt x="663" y="2028"/>
                  </a:lnTo>
                  <a:lnTo>
                    <a:pt x="642" y="2053"/>
                  </a:lnTo>
                  <a:lnTo>
                    <a:pt x="623" y="2078"/>
                  </a:lnTo>
                  <a:lnTo>
                    <a:pt x="604" y="2103"/>
                  </a:lnTo>
                  <a:lnTo>
                    <a:pt x="597" y="2113"/>
                  </a:lnTo>
                  <a:lnTo>
                    <a:pt x="590" y="2123"/>
                  </a:lnTo>
                  <a:lnTo>
                    <a:pt x="583" y="2133"/>
                  </a:lnTo>
                  <a:lnTo>
                    <a:pt x="577" y="2143"/>
                  </a:lnTo>
                  <a:lnTo>
                    <a:pt x="570" y="2153"/>
                  </a:lnTo>
                  <a:lnTo>
                    <a:pt x="562" y="2162"/>
                  </a:lnTo>
                  <a:lnTo>
                    <a:pt x="556" y="2170"/>
                  </a:lnTo>
                  <a:lnTo>
                    <a:pt x="548" y="2177"/>
                  </a:lnTo>
                  <a:lnTo>
                    <a:pt x="539" y="2186"/>
                  </a:lnTo>
                  <a:lnTo>
                    <a:pt x="529" y="2191"/>
                  </a:lnTo>
                  <a:lnTo>
                    <a:pt x="519" y="2197"/>
                  </a:lnTo>
                  <a:lnTo>
                    <a:pt x="507" y="2202"/>
                  </a:lnTo>
                  <a:lnTo>
                    <a:pt x="494" y="2206"/>
                  </a:lnTo>
                  <a:lnTo>
                    <a:pt x="479" y="2209"/>
                  </a:lnTo>
                  <a:lnTo>
                    <a:pt x="463" y="2211"/>
                  </a:lnTo>
                  <a:lnTo>
                    <a:pt x="445" y="2211"/>
                  </a:lnTo>
                  <a:lnTo>
                    <a:pt x="2" y="2211"/>
                  </a:lnTo>
                  <a:lnTo>
                    <a:pt x="2" y="4426"/>
                  </a:lnTo>
                  <a:lnTo>
                    <a:pt x="320" y="4765"/>
                  </a:lnTo>
                  <a:lnTo>
                    <a:pt x="794" y="4765"/>
                  </a:lnTo>
                  <a:lnTo>
                    <a:pt x="525" y="4477"/>
                  </a:lnTo>
                  <a:lnTo>
                    <a:pt x="963" y="4477"/>
                  </a:lnTo>
                  <a:lnTo>
                    <a:pt x="1236" y="4768"/>
                  </a:lnTo>
                  <a:lnTo>
                    <a:pt x="3230" y="47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2226" y="1175"/>
              <a:ext cx="139" cy="147"/>
            </a:xfrm>
            <a:custGeom>
              <a:avLst/>
              <a:gdLst/>
              <a:ahLst/>
              <a:cxnLst/>
              <a:rect l="l" t="t" r="r" b="b"/>
              <a:pathLst>
                <a:path w="691" h="737" extrusionOk="0">
                  <a:moveTo>
                    <a:pt x="347" y="0"/>
                  </a:moveTo>
                  <a:lnTo>
                    <a:pt x="312" y="1"/>
                  </a:lnTo>
                  <a:lnTo>
                    <a:pt x="278" y="7"/>
                  </a:lnTo>
                  <a:lnTo>
                    <a:pt x="245" y="17"/>
                  </a:lnTo>
                  <a:lnTo>
                    <a:pt x="212" y="29"/>
                  </a:lnTo>
                  <a:lnTo>
                    <a:pt x="183" y="44"/>
                  </a:lnTo>
                  <a:lnTo>
                    <a:pt x="154" y="63"/>
                  </a:lnTo>
                  <a:lnTo>
                    <a:pt x="127" y="85"/>
                  </a:lnTo>
                  <a:lnTo>
                    <a:pt x="103" y="109"/>
                  </a:lnTo>
                  <a:lnTo>
                    <a:pt x="80" y="135"/>
                  </a:lnTo>
                  <a:lnTo>
                    <a:pt x="60" y="164"/>
                  </a:lnTo>
                  <a:lnTo>
                    <a:pt x="42" y="194"/>
                  </a:lnTo>
                  <a:lnTo>
                    <a:pt x="28" y="227"/>
                  </a:lnTo>
                  <a:lnTo>
                    <a:pt x="17" y="261"/>
                  </a:lnTo>
                  <a:lnTo>
                    <a:pt x="7" y="296"/>
                  </a:lnTo>
                  <a:lnTo>
                    <a:pt x="2" y="332"/>
                  </a:lnTo>
                  <a:lnTo>
                    <a:pt x="0" y="370"/>
                  </a:lnTo>
                  <a:lnTo>
                    <a:pt x="2" y="409"/>
                  </a:lnTo>
                  <a:lnTo>
                    <a:pt x="7" y="445"/>
                  </a:lnTo>
                  <a:lnTo>
                    <a:pt x="17" y="480"/>
                  </a:lnTo>
                  <a:lnTo>
                    <a:pt x="28" y="513"/>
                  </a:lnTo>
                  <a:lnTo>
                    <a:pt x="42" y="546"/>
                  </a:lnTo>
                  <a:lnTo>
                    <a:pt x="60" y="576"/>
                  </a:lnTo>
                  <a:lnTo>
                    <a:pt x="80" y="604"/>
                  </a:lnTo>
                  <a:lnTo>
                    <a:pt x="103" y="631"/>
                  </a:lnTo>
                  <a:lnTo>
                    <a:pt x="127" y="654"/>
                  </a:lnTo>
                  <a:lnTo>
                    <a:pt x="154" y="675"/>
                  </a:lnTo>
                  <a:lnTo>
                    <a:pt x="183" y="693"/>
                  </a:lnTo>
                  <a:lnTo>
                    <a:pt x="212" y="708"/>
                  </a:lnTo>
                  <a:lnTo>
                    <a:pt x="245" y="720"/>
                  </a:lnTo>
                  <a:lnTo>
                    <a:pt x="278" y="730"/>
                  </a:lnTo>
                  <a:lnTo>
                    <a:pt x="312" y="735"/>
                  </a:lnTo>
                  <a:lnTo>
                    <a:pt x="347" y="737"/>
                  </a:lnTo>
                  <a:lnTo>
                    <a:pt x="384" y="735"/>
                  </a:lnTo>
                  <a:lnTo>
                    <a:pt x="418" y="730"/>
                  </a:lnTo>
                  <a:lnTo>
                    <a:pt x="450" y="720"/>
                  </a:lnTo>
                  <a:lnTo>
                    <a:pt x="482" y="708"/>
                  </a:lnTo>
                  <a:lnTo>
                    <a:pt x="512" y="693"/>
                  </a:lnTo>
                  <a:lnTo>
                    <a:pt x="541" y="675"/>
                  </a:lnTo>
                  <a:lnTo>
                    <a:pt x="567" y="654"/>
                  </a:lnTo>
                  <a:lnTo>
                    <a:pt x="592" y="631"/>
                  </a:lnTo>
                  <a:lnTo>
                    <a:pt x="614" y="604"/>
                  </a:lnTo>
                  <a:lnTo>
                    <a:pt x="634" y="576"/>
                  </a:lnTo>
                  <a:lnTo>
                    <a:pt x="650" y="546"/>
                  </a:lnTo>
                  <a:lnTo>
                    <a:pt x="665" y="513"/>
                  </a:lnTo>
                  <a:lnTo>
                    <a:pt x="676" y="480"/>
                  </a:lnTo>
                  <a:lnTo>
                    <a:pt x="685" y="445"/>
                  </a:lnTo>
                  <a:lnTo>
                    <a:pt x="690" y="409"/>
                  </a:lnTo>
                  <a:lnTo>
                    <a:pt x="691" y="370"/>
                  </a:lnTo>
                  <a:lnTo>
                    <a:pt x="690" y="332"/>
                  </a:lnTo>
                  <a:lnTo>
                    <a:pt x="685" y="296"/>
                  </a:lnTo>
                  <a:lnTo>
                    <a:pt x="676" y="261"/>
                  </a:lnTo>
                  <a:lnTo>
                    <a:pt x="665" y="227"/>
                  </a:lnTo>
                  <a:lnTo>
                    <a:pt x="650" y="194"/>
                  </a:lnTo>
                  <a:lnTo>
                    <a:pt x="634" y="164"/>
                  </a:lnTo>
                  <a:lnTo>
                    <a:pt x="614" y="135"/>
                  </a:lnTo>
                  <a:lnTo>
                    <a:pt x="592" y="109"/>
                  </a:lnTo>
                  <a:lnTo>
                    <a:pt x="567" y="85"/>
                  </a:lnTo>
                  <a:lnTo>
                    <a:pt x="541" y="63"/>
                  </a:lnTo>
                  <a:lnTo>
                    <a:pt x="512" y="44"/>
                  </a:lnTo>
                  <a:lnTo>
                    <a:pt x="482" y="29"/>
                  </a:lnTo>
                  <a:lnTo>
                    <a:pt x="450" y="17"/>
                  </a:lnTo>
                  <a:lnTo>
                    <a:pt x="418" y="7"/>
                  </a:lnTo>
                  <a:lnTo>
                    <a:pt x="384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685" y="1664"/>
              <a:ext cx="284" cy="381"/>
            </a:xfrm>
            <a:custGeom>
              <a:avLst/>
              <a:gdLst/>
              <a:ahLst/>
              <a:cxnLst/>
              <a:rect l="l" t="t" r="r" b="b"/>
              <a:pathLst>
                <a:path w="1423" h="1905" extrusionOk="0">
                  <a:moveTo>
                    <a:pt x="529" y="1905"/>
                  </a:moveTo>
                  <a:lnTo>
                    <a:pt x="529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3" y="0"/>
                  </a:lnTo>
                  <a:lnTo>
                    <a:pt x="1423" y="340"/>
                  </a:lnTo>
                  <a:lnTo>
                    <a:pt x="898" y="340"/>
                  </a:lnTo>
                  <a:lnTo>
                    <a:pt x="898" y="1905"/>
                  </a:lnTo>
                  <a:lnTo>
                    <a:pt x="529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566" y="1664"/>
              <a:ext cx="74" cy="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3214" y="1664"/>
              <a:ext cx="316" cy="381"/>
            </a:xfrm>
            <a:custGeom>
              <a:avLst/>
              <a:gdLst/>
              <a:ahLst/>
              <a:cxnLst/>
              <a:rect l="l" t="t" r="r" b="b"/>
              <a:pathLst>
                <a:path w="1579" h="1905" extrusionOk="0">
                  <a:moveTo>
                    <a:pt x="0" y="1905"/>
                  </a:moveTo>
                  <a:lnTo>
                    <a:pt x="561" y="932"/>
                  </a:lnTo>
                  <a:lnTo>
                    <a:pt x="0" y="0"/>
                  </a:lnTo>
                  <a:lnTo>
                    <a:pt x="424" y="0"/>
                  </a:lnTo>
                  <a:lnTo>
                    <a:pt x="789" y="667"/>
                  </a:lnTo>
                  <a:lnTo>
                    <a:pt x="1152" y="0"/>
                  </a:lnTo>
                  <a:lnTo>
                    <a:pt x="1579" y="0"/>
                  </a:lnTo>
                  <a:lnTo>
                    <a:pt x="1018" y="930"/>
                  </a:lnTo>
                  <a:lnTo>
                    <a:pt x="1579" y="1905"/>
                  </a:lnTo>
                  <a:lnTo>
                    <a:pt x="1155" y="1905"/>
                  </a:lnTo>
                  <a:lnTo>
                    <a:pt x="789" y="1245"/>
                  </a:lnTo>
                  <a:lnTo>
                    <a:pt x="424" y="190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2929" y="1664"/>
              <a:ext cx="268" cy="381"/>
            </a:xfrm>
            <a:custGeom>
              <a:avLst/>
              <a:gdLst/>
              <a:ahLst/>
              <a:cxnLst/>
              <a:rect l="l" t="t" r="r" b="b"/>
              <a:pathLst>
                <a:path w="1341" h="1905" extrusionOk="0">
                  <a:moveTo>
                    <a:pt x="0" y="1905"/>
                  </a:moveTo>
                  <a:lnTo>
                    <a:pt x="0" y="0"/>
                  </a:lnTo>
                  <a:lnTo>
                    <a:pt x="1298" y="0"/>
                  </a:lnTo>
                  <a:lnTo>
                    <a:pt x="1298" y="330"/>
                  </a:lnTo>
                  <a:lnTo>
                    <a:pt x="362" y="330"/>
                  </a:lnTo>
                  <a:lnTo>
                    <a:pt x="362" y="737"/>
                  </a:lnTo>
                  <a:lnTo>
                    <a:pt x="1217" y="737"/>
                  </a:lnTo>
                  <a:lnTo>
                    <a:pt x="1217" y="1063"/>
                  </a:lnTo>
                  <a:lnTo>
                    <a:pt x="362" y="1063"/>
                  </a:lnTo>
                  <a:lnTo>
                    <a:pt x="362" y="1553"/>
                  </a:lnTo>
                  <a:lnTo>
                    <a:pt x="1341" y="1553"/>
                  </a:lnTo>
                  <a:lnTo>
                    <a:pt x="1341" y="190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3710" y="1155"/>
              <a:ext cx="269" cy="381"/>
            </a:xfrm>
            <a:custGeom>
              <a:avLst/>
              <a:gdLst/>
              <a:ahLst/>
              <a:cxnLst/>
              <a:rect l="l" t="t" r="r" b="b"/>
              <a:pathLst>
                <a:path w="1341" h="1905" extrusionOk="0">
                  <a:moveTo>
                    <a:pt x="0" y="1905"/>
                  </a:moveTo>
                  <a:lnTo>
                    <a:pt x="0" y="0"/>
                  </a:lnTo>
                  <a:lnTo>
                    <a:pt x="1297" y="0"/>
                  </a:lnTo>
                  <a:lnTo>
                    <a:pt x="1297" y="331"/>
                  </a:lnTo>
                  <a:lnTo>
                    <a:pt x="363" y="331"/>
                  </a:lnTo>
                  <a:lnTo>
                    <a:pt x="363" y="738"/>
                  </a:lnTo>
                  <a:lnTo>
                    <a:pt x="1217" y="738"/>
                  </a:lnTo>
                  <a:lnTo>
                    <a:pt x="1217" y="1063"/>
                  </a:lnTo>
                  <a:lnTo>
                    <a:pt x="363" y="1063"/>
                  </a:lnTo>
                  <a:lnTo>
                    <a:pt x="363" y="1554"/>
                  </a:lnTo>
                  <a:lnTo>
                    <a:pt x="1341" y="1554"/>
                  </a:lnTo>
                  <a:lnTo>
                    <a:pt x="1341" y="190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3356" y="1155"/>
              <a:ext cx="294" cy="381"/>
            </a:xfrm>
            <a:custGeom>
              <a:avLst/>
              <a:gdLst/>
              <a:ahLst/>
              <a:cxnLst/>
              <a:rect l="l" t="t" r="r" b="b"/>
              <a:pathLst>
                <a:path w="1472" h="1905" extrusionOk="0">
                  <a:moveTo>
                    <a:pt x="0" y="1905"/>
                  </a:moveTo>
                  <a:lnTo>
                    <a:pt x="0" y="0"/>
                  </a:lnTo>
                  <a:lnTo>
                    <a:pt x="866" y="0"/>
                  </a:lnTo>
                  <a:lnTo>
                    <a:pt x="902" y="1"/>
                  </a:lnTo>
                  <a:lnTo>
                    <a:pt x="936" y="2"/>
                  </a:lnTo>
                  <a:lnTo>
                    <a:pt x="970" y="4"/>
                  </a:lnTo>
                  <a:lnTo>
                    <a:pt x="1002" y="9"/>
                  </a:lnTo>
                  <a:lnTo>
                    <a:pt x="1033" y="13"/>
                  </a:lnTo>
                  <a:lnTo>
                    <a:pt x="1063" y="18"/>
                  </a:lnTo>
                  <a:lnTo>
                    <a:pt x="1093" y="25"/>
                  </a:lnTo>
                  <a:lnTo>
                    <a:pt x="1121" y="34"/>
                  </a:lnTo>
                  <a:lnTo>
                    <a:pt x="1146" y="43"/>
                  </a:lnTo>
                  <a:lnTo>
                    <a:pt x="1172" y="52"/>
                  </a:lnTo>
                  <a:lnTo>
                    <a:pt x="1196" y="63"/>
                  </a:lnTo>
                  <a:lnTo>
                    <a:pt x="1219" y="76"/>
                  </a:lnTo>
                  <a:lnTo>
                    <a:pt x="1240" y="88"/>
                  </a:lnTo>
                  <a:lnTo>
                    <a:pt x="1261" y="102"/>
                  </a:lnTo>
                  <a:lnTo>
                    <a:pt x="1281" y="117"/>
                  </a:lnTo>
                  <a:lnTo>
                    <a:pt x="1299" y="134"/>
                  </a:lnTo>
                  <a:lnTo>
                    <a:pt x="1315" y="150"/>
                  </a:lnTo>
                  <a:lnTo>
                    <a:pt x="1332" y="169"/>
                  </a:lnTo>
                  <a:lnTo>
                    <a:pt x="1346" y="189"/>
                  </a:lnTo>
                  <a:lnTo>
                    <a:pt x="1361" y="208"/>
                  </a:lnTo>
                  <a:lnTo>
                    <a:pt x="1373" y="230"/>
                  </a:lnTo>
                  <a:lnTo>
                    <a:pt x="1385" y="253"/>
                  </a:lnTo>
                  <a:lnTo>
                    <a:pt x="1395" y="276"/>
                  </a:lnTo>
                  <a:lnTo>
                    <a:pt x="1404" y="302"/>
                  </a:lnTo>
                  <a:lnTo>
                    <a:pt x="1413" y="328"/>
                  </a:lnTo>
                  <a:lnTo>
                    <a:pt x="1419" y="354"/>
                  </a:lnTo>
                  <a:lnTo>
                    <a:pt x="1426" y="383"/>
                  </a:lnTo>
                  <a:lnTo>
                    <a:pt x="1430" y="413"/>
                  </a:lnTo>
                  <a:lnTo>
                    <a:pt x="1435" y="443"/>
                  </a:lnTo>
                  <a:lnTo>
                    <a:pt x="1437" y="474"/>
                  </a:lnTo>
                  <a:lnTo>
                    <a:pt x="1439" y="507"/>
                  </a:lnTo>
                  <a:lnTo>
                    <a:pt x="1439" y="541"/>
                  </a:lnTo>
                  <a:lnTo>
                    <a:pt x="1438" y="584"/>
                  </a:lnTo>
                  <a:lnTo>
                    <a:pt x="1435" y="625"/>
                  </a:lnTo>
                  <a:lnTo>
                    <a:pt x="1433" y="644"/>
                  </a:lnTo>
                  <a:lnTo>
                    <a:pt x="1430" y="663"/>
                  </a:lnTo>
                  <a:lnTo>
                    <a:pt x="1426" y="683"/>
                  </a:lnTo>
                  <a:lnTo>
                    <a:pt x="1423" y="700"/>
                  </a:lnTo>
                  <a:lnTo>
                    <a:pt x="1418" y="719"/>
                  </a:lnTo>
                  <a:lnTo>
                    <a:pt x="1413" y="737"/>
                  </a:lnTo>
                  <a:lnTo>
                    <a:pt x="1407" y="753"/>
                  </a:lnTo>
                  <a:lnTo>
                    <a:pt x="1400" y="770"/>
                  </a:lnTo>
                  <a:lnTo>
                    <a:pt x="1394" y="786"/>
                  </a:lnTo>
                  <a:lnTo>
                    <a:pt x="1387" y="801"/>
                  </a:lnTo>
                  <a:lnTo>
                    <a:pt x="1379" y="817"/>
                  </a:lnTo>
                  <a:lnTo>
                    <a:pt x="1371" y="832"/>
                  </a:lnTo>
                  <a:lnTo>
                    <a:pt x="1362" y="846"/>
                  </a:lnTo>
                  <a:lnTo>
                    <a:pt x="1353" y="860"/>
                  </a:lnTo>
                  <a:lnTo>
                    <a:pt x="1343" y="873"/>
                  </a:lnTo>
                  <a:lnTo>
                    <a:pt x="1333" y="886"/>
                  </a:lnTo>
                  <a:lnTo>
                    <a:pt x="1322" y="897"/>
                  </a:lnTo>
                  <a:lnTo>
                    <a:pt x="1311" y="909"/>
                  </a:lnTo>
                  <a:lnTo>
                    <a:pt x="1299" y="920"/>
                  </a:lnTo>
                  <a:lnTo>
                    <a:pt x="1288" y="930"/>
                  </a:lnTo>
                  <a:lnTo>
                    <a:pt x="1274" y="940"/>
                  </a:lnTo>
                  <a:lnTo>
                    <a:pt x="1261" y="949"/>
                  </a:lnTo>
                  <a:lnTo>
                    <a:pt x="1248" y="957"/>
                  </a:lnTo>
                  <a:lnTo>
                    <a:pt x="1235" y="965"/>
                  </a:lnTo>
                  <a:lnTo>
                    <a:pt x="1220" y="973"/>
                  </a:lnTo>
                  <a:lnTo>
                    <a:pt x="1205" y="979"/>
                  </a:lnTo>
                  <a:lnTo>
                    <a:pt x="1189" y="985"/>
                  </a:lnTo>
                  <a:lnTo>
                    <a:pt x="1174" y="990"/>
                  </a:lnTo>
                  <a:lnTo>
                    <a:pt x="1201" y="1002"/>
                  </a:lnTo>
                  <a:lnTo>
                    <a:pt x="1228" y="1016"/>
                  </a:lnTo>
                  <a:lnTo>
                    <a:pt x="1251" y="1031"/>
                  </a:lnTo>
                  <a:lnTo>
                    <a:pt x="1273" y="1046"/>
                  </a:lnTo>
                  <a:lnTo>
                    <a:pt x="1283" y="1055"/>
                  </a:lnTo>
                  <a:lnTo>
                    <a:pt x="1293" y="1064"/>
                  </a:lnTo>
                  <a:lnTo>
                    <a:pt x="1302" y="1074"/>
                  </a:lnTo>
                  <a:lnTo>
                    <a:pt x="1311" y="1084"/>
                  </a:lnTo>
                  <a:lnTo>
                    <a:pt x="1319" y="1094"/>
                  </a:lnTo>
                  <a:lnTo>
                    <a:pt x="1326" y="1103"/>
                  </a:lnTo>
                  <a:lnTo>
                    <a:pt x="1333" y="1114"/>
                  </a:lnTo>
                  <a:lnTo>
                    <a:pt x="1340" y="1125"/>
                  </a:lnTo>
                  <a:lnTo>
                    <a:pt x="1351" y="1150"/>
                  </a:lnTo>
                  <a:lnTo>
                    <a:pt x="1362" y="1177"/>
                  </a:lnTo>
                  <a:lnTo>
                    <a:pt x="1371" y="1208"/>
                  </a:lnTo>
                  <a:lnTo>
                    <a:pt x="1378" y="1242"/>
                  </a:lnTo>
                  <a:lnTo>
                    <a:pt x="1385" y="1278"/>
                  </a:lnTo>
                  <a:lnTo>
                    <a:pt x="1389" y="1319"/>
                  </a:lnTo>
                  <a:lnTo>
                    <a:pt x="1394" y="1361"/>
                  </a:lnTo>
                  <a:lnTo>
                    <a:pt x="1396" y="1408"/>
                  </a:lnTo>
                  <a:lnTo>
                    <a:pt x="1404" y="1633"/>
                  </a:lnTo>
                  <a:lnTo>
                    <a:pt x="1404" y="1634"/>
                  </a:lnTo>
                  <a:lnTo>
                    <a:pt x="1404" y="1635"/>
                  </a:lnTo>
                  <a:lnTo>
                    <a:pt x="1404" y="1636"/>
                  </a:lnTo>
                  <a:lnTo>
                    <a:pt x="1404" y="1637"/>
                  </a:lnTo>
                  <a:lnTo>
                    <a:pt x="1404" y="1638"/>
                  </a:lnTo>
                  <a:lnTo>
                    <a:pt x="1404" y="1639"/>
                  </a:lnTo>
                  <a:lnTo>
                    <a:pt x="1404" y="1640"/>
                  </a:lnTo>
                  <a:lnTo>
                    <a:pt x="1405" y="1681"/>
                  </a:lnTo>
                  <a:lnTo>
                    <a:pt x="1409" y="1717"/>
                  </a:lnTo>
                  <a:lnTo>
                    <a:pt x="1412" y="1734"/>
                  </a:lnTo>
                  <a:lnTo>
                    <a:pt x="1415" y="1749"/>
                  </a:lnTo>
                  <a:lnTo>
                    <a:pt x="1418" y="1763"/>
                  </a:lnTo>
                  <a:lnTo>
                    <a:pt x="1423" y="1778"/>
                  </a:lnTo>
                  <a:lnTo>
                    <a:pt x="1427" y="1790"/>
                  </a:lnTo>
                  <a:lnTo>
                    <a:pt x="1431" y="1801"/>
                  </a:lnTo>
                  <a:lnTo>
                    <a:pt x="1437" y="1812"/>
                  </a:lnTo>
                  <a:lnTo>
                    <a:pt x="1444" y="1821"/>
                  </a:lnTo>
                  <a:lnTo>
                    <a:pt x="1450" y="1829"/>
                  </a:lnTo>
                  <a:lnTo>
                    <a:pt x="1457" y="1836"/>
                  </a:lnTo>
                  <a:lnTo>
                    <a:pt x="1465" y="1842"/>
                  </a:lnTo>
                  <a:lnTo>
                    <a:pt x="1472" y="1847"/>
                  </a:lnTo>
                  <a:lnTo>
                    <a:pt x="1472" y="1905"/>
                  </a:lnTo>
                  <a:lnTo>
                    <a:pt x="1069" y="1905"/>
                  </a:lnTo>
                  <a:lnTo>
                    <a:pt x="1064" y="1895"/>
                  </a:lnTo>
                  <a:lnTo>
                    <a:pt x="1060" y="1884"/>
                  </a:lnTo>
                  <a:lnTo>
                    <a:pt x="1057" y="1872"/>
                  </a:lnTo>
                  <a:lnTo>
                    <a:pt x="1052" y="1860"/>
                  </a:lnTo>
                  <a:lnTo>
                    <a:pt x="1049" y="1848"/>
                  </a:lnTo>
                  <a:lnTo>
                    <a:pt x="1046" y="1835"/>
                  </a:lnTo>
                  <a:lnTo>
                    <a:pt x="1042" y="1821"/>
                  </a:lnTo>
                  <a:lnTo>
                    <a:pt x="1040" y="1806"/>
                  </a:lnTo>
                  <a:lnTo>
                    <a:pt x="1038" y="1791"/>
                  </a:lnTo>
                  <a:lnTo>
                    <a:pt x="1036" y="1775"/>
                  </a:lnTo>
                  <a:lnTo>
                    <a:pt x="1033" y="1759"/>
                  </a:lnTo>
                  <a:lnTo>
                    <a:pt x="1031" y="1741"/>
                  </a:lnTo>
                  <a:lnTo>
                    <a:pt x="1030" y="1724"/>
                  </a:lnTo>
                  <a:lnTo>
                    <a:pt x="1029" y="1705"/>
                  </a:lnTo>
                  <a:lnTo>
                    <a:pt x="1028" y="1687"/>
                  </a:lnTo>
                  <a:lnTo>
                    <a:pt x="1028" y="1666"/>
                  </a:lnTo>
                  <a:lnTo>
                    <a:pt x="1022" y="1466"/>
                  </a:lnTo>
                  <a:lnTo>
                    <a:pt x="1020" y="1423"/>
                  </a:lnTo>
                  <a:lnTo>
                    <a:pt x="1017" y="1385"/>
                  </a:lnTo>
                  <a:lnTo>
                    <a:pt x="1011" y="1349"/>
                  </a:lnTo>
                  <a:lnTo>
                    <a:pt x="1004" y="1318"/>
                  </a:lnTo>
                  <a:lnTo>
                    <a:pt x="1000" y="1303"/>
                  </a:lnTo>
                  <a:lnTo>
                    <a:pt x="995" y="1289"/>
                  </a:lnTo>
                  <a:lnTo>
                    <a:pt x="990" y="1277"/>
                  </a:lnTo>
                  <a:lnTo>
                    <a:pt x="985" y="1265"/>
                  </a:lnTo>
                  <a:lnTo>
                    <a:pt x="979" y="1254"/>
                  </a:lnTo>
                  <a:lnTo>
                    <a:pt x="974" y="1244"/>
                  </a:lnTo>
                  <a:lnTo>
                    <a:pt x="967" y="1235"/>
                  </a:lnTo>
                  <a:lnTo>
                    <a:pt x="960" y="1226"/>
                  </a:lnTo>
                  <a:lnTo>
                    <a:pt x="953" y="1219"/>
                  </a:lnTo>
                  <a:lnTo>
                    <a:pt x="945" y="1212"/>
                  </a:lnTo>
                  <a:lnTo>
                    <a:pt x="936" y="1206"/>
                  </a:lnTo>
                  <a:lnTo>
                    <a:pt x="926" y="1199"/>
                  </a:lnTo>
                  <a:lnTo>
                    <a:pt x="916" y="1193"/>
                  </a:lnTo>
                  <a:lnTo>
                    <a:pt x="905" y="1189"/>
                  </a:lnTo>
                  <a:lnTo>
                    <a:pt x="893" y="1184"/>
                  </a:lnTo>
                  <a:lnTo>
                    <a:pt x="881" y="1180"/>
                  </a:lnTo>
                  <a:lnTo>
                    <a:pt x="868" y="1176"/>
                  </a:lnTo>
                  <a:lnTo>
                    <a:pt x="854" y="1173"/>
                  </a:lnTo>
                  <a:lnTo>
                    <a:pt x="840" y="1170"/>
                  </a:lnTo>
                  <a:lnTo>
                    <a:pt x="824" y="1168"/>
                  </a:lnTo>
                  <a:lnTo>
                    <a:pt x="792" y="1165"/>
                  </a:lnTo>
                  <a:lnTo>
                    <a:pt x="757" y="1165"/>
                  </a:lnTo>
                  <a:lnTo>
                    <a:pt x="367" y="1165"/>
                  </a:lnTo>
                  <a:lnTo>
                    <a:pt x="367" y="190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3206" y="1155"/>
              <a:ext cx="73" cy="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2906" y="1155"/>
              <a:ext cx="249" cy="381"/>
            </a:xfrm>
            <a:custGeom>
              <a:avLst/>
              <a:gdLst/>
              <a:ahLst/>
              <a:cxnLst/>
              <a:rect l="l" t="t" r="r" b="b"/>
              <a:pathLst>
                <a:path w="1247" h="1905" extrusionOk="0">
                  <a:moveTo>
                    <a:pt x="0" y="1905"/>
                  </a:moveTo>
                  <a:lnTo>
                    <a:pt x="0" y="0"/>
                  </a:lnTo>
                  <a:lnTo>
                    <a:pt x="1247" y="0"/>
                  </a:lnTo>
                  <a:lnTo>
                    <a:pt x="1247" y="331"/>
                  </a:lnTo>
                  <a:lnTo>
                    <a:pt x="362" y="331"/>
                  </a:lnTo>
                  <a:lnTo>
                    <a:pt x="362" y="763"/>
                  </a:lnTo>
                  <a:lnTo>
                    <a:pt x="1137" y="763"/>
                  </a:lnTo>
                  <a:lnTo>
                    <a:pt x="1137" y="1095"/>
                  </a:lnTo>
                  <a:lnTo>
                    <a:pt x="362" y="1095"/>
                  </a:lnTo>
                  <a:lnTo>
                    <a:pt x="362" y="1905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3429" y="1221"/>
              <a:ext cx="141" cy="101"/>
            </a:xfrm>
            <a:custGeom>
              <a:avLst/>
              <a:gdLst/>
              <a:ahLst/>
              <a:cxnLst/>
              <a:rect l="l" t="t" r="r" b="b"/>
              <a:pathLst>
                <a:path w="705" h="505" extrusionOk="0">
                  <a:moveTo>
                    <a:pt x="0" y="505"/>
                  </a:moveTo>
                  <a:lnTo>
                    <a:pt x="432" y="505"/>
                  </a:lnTo>
                  <a:lnTo>
                    <a:pt x="466" y="504"/>
                  </a:lnTo>
                  <a:lnTo>
                    <a:pt x="498" y="501"/>
                  </a:lnTo>
                  <a:lnTo>
                    <a:pt x="527" y="496"/>
                  </a:lnTo>
                  <a:lnTo>
                    <a:pt x="554" y="490"/>
                  </a:lnTo>
                  <a:lnTo>
                    <a:pt x="567" y="485"/>
                  </a:lnTo>
                  <a:lnTo>
                    <a:pt x="579" y="481"/>
                  </a:lnTo>
                  <a:lnTo>
                    <a:pt x="590" y="477"/>
                  </a:lnTo>
                  <a:lnTo>
                    <a:pt x="601" y="471"/>
                  </a:lnTo>
                  <a:lnTo>
                    <a:pt x="611" y="465"/>
                  </a:lnTo>
                  <a:lnTo>
                    <a:pt x="621" y="458"/>
                  </a:lnTo>
                  <a:lnTo>
                    <a:pt x="630" y="451"/>
                  </a:lnTo>
                  <a:lnTo>
                    <a:pt x="639" y="444"/>
                  </a:lnTo>
                  <a:lnTo>
                    <a:pt x="646" y="436"/>
                  </a:lnTo>
                  <a:lnTo>
                    <a:pt x="654" y="428"/>
                  </a:lnTo>
                  <a:lnTo>
                    <a:pt x="661" y="418"/>
                  </a:lnTo>
                  <a:lnTo>
                    <a:pt x="668" y="410"/>
                  </a:lnTo>
                  <a:lnTo>
                    <a:pt x="674" y="400"/>
                  </a:lnTo>
                  <a:lnTo>
                    <a:pt x="679" y="389"/>
                  </a:lnTo>
                  <a:lnTo>
                    <a:pt x="684" y="378"/>
                  </a:lnTo>
                  <a:lnTo>
                    <a:pt x="689" y="366"/>
                  </a:lnTo>
                  <a:lnTo>
                    <a:pt x="692" y="354"/>
                  </a:lnTo>
                  <a:lnTo>
                    <a:pt x="695" y="341"/>
                  </a:lnTo>
                  <a:lnTo>
                    <a:pt x="698" y="327"/>
                  </a:lnTo>
                  <a:lnTo>
                    <a:pt x="701" y="314"/>
                  </a:lnTo>
                  <a:lnTo>
                    <a:pt x="704" y="285"/>
                  </a:lnTo>
                  <a:lnTo>
                    <a:pt x="705" y="253"/>
                  </a:lnTo>
                  <a:lnTo>
                    <a:pt x="704" y="223"/>
                  </a:lnTo>
                  <a:lnTo>
                    <a:pt x="701" y="194"/>
                  </a:lnTo>
                  <a:lnTo>
                    <a:pt x="696" y="168"/>
                  </a:lnTo>
                  <a:lnTo>
                    <a:pt x="689" y="144"/>
                  </a:lnTo>
                  <a:lnTo>
                    <a:pt x="684" y="132"/>
                  </a:lnTo>
                  <a:lnTo>
                    <a:pt x="680" y="121"/>
                  </a:lnTo>
                  <a:lnTo>
                    <a:pt x="674" y="110"/>
                  </a:lnTo>
                  <a:lnTo>
                    <a:pt x="669" y="100"/>
                  </a:lnTo>
                  <a:lnTo>
                    <a:pt x="662" y="90"/>
                  </a:lnTo>
                  <a:lnTo>
                    <a:pt x="655" y="81"/>
                  </a:lnTo>
                  <a:lnTo>
                    <a:pt x="649" y="73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50"/>
                  </a:lnTo>
                  <a:lnTo>
                    <a:pt x="614" y="43"/>
                  </a:lnTo>
                  <a:lnTo>
                    <a:pt x="604" y="36"/>
                  </a:lnTo>
                  <a:lnTo>
                    <a:pt x="595" y="31"/>
                  </a:lnTo>
                  <a:lnTo>
                    <a:pt x="583" y="25"/>
                  </a:lnTo>
                  <a:lnTo>
                    <a:pt x="572" y="21"/>
                  </a:lnTo>
                  <a:lnTo>
                    <a:pt x="560" y="17"/>
                  </a:lnTo>
                  <a:lnTo>
                    <a:pt x="536" y="9"/>
                  </a:lnTo>
                  <a:lnTo>
                    <a:pt x="509" y="4"/>
                  </a:lnTo>
                  <a:lnTo>
                    <a:pt x="480" y="1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891" y="1231"/>
              <a:ext cx="1103" cy="729"/>
            </a:xfrm>
            <a:custGeom>
              <a:avLst/>
              <a:gdLst/>
              <a:ahLst/>
              <a:cxnLst/>
              <a:rect l="l" t="t" r="r" b="b"/>
              <a:pathLst>
                <a:path w="5513" h="3647" extrusionOk="0">
                  <a:moveTo>
                    <a:pt x="0" y="1820"/>
                  </a:moveTo>
                  <a:lnTo>
                    <a:pt x="1840" y="0"/>
                  </a:lnTo>
                  <a:lnTo>
                    <a:pt x="3344" y="0"/>
                  </a:lnTo>
                  <a:lnTo>
                    <a:pt x="2049" y="1292"/>
                  </a:lnTo>
                  <a:lnTo>
                    <a:pt x="5513" y="1292"/>
                  </a:lnTo>
                  <a:lnTo>
                    <a:pt x="5513" y="2342"/>
                  </a:lnTo>
                  <a:lnTo>
                    <a:pt x="2049" y="2342"/>
                  </a:lnTo>
                  <a:lnTo>
                    <a:pt x="3335" y="3647"/>
                  </a:lnTo>
                  <a:lnTo>
                    <a:pt x="1840" y="3647"/>
                  </a:lnTo>
                  <a:lnTo>
                    <a:pt x="0" y="1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4" name="Google Shape;334;p34"/>
          <p:cNvSpPr/>
          <p:nvPr/>
        </p:nvSpPr>
        <p:spPr>
          <a:xfrm>
            <a:off x="1676400" y="1524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34"/>
          <p:cNvGrpSpPr/>
          <p:nvPr/>
        </p:nvGrpSpPr>
        <p:grpSpPr>
          <a:xfrm>
            <a:off x="1187450" y="4076700"/>
            <a:ext cx="2012950" cy="2016125"/>
            <a:chOff x="3061" y="1616"/>
            <a:chExt cx="862" cy="862"/>
          </a:xfrm>
        </p:grpSpPr>
        <p:sp>
          <p:nvSpPr>
            <p:cNvPr id="336" name="Google Shape;336;p34"/>
            <p:cNvSpPr/>
            <p:nvPr/>
          </p:nvSpPr>
          <p:spPr>
            <a:xfrm>
              <a:off x="3061" y="1616"/>
              <a:ext cx="862" cy="862"/>
            </a:xfrm>
            <a:prstGeom prst="rect">
              <a:avLst/>
            </a:prstGeom>
            <a:solidFill>
              <a:srgbClr val="0099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3198" y="1752"/>
              <a:ext cx="576" cy="576"/>
            </a:xfrm>
            <a:prstGeom prst="plus">
              <a:avLst>
                <a:gd name="adj" fmla="val 3698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8" name="Google Shape;338;p34"/>
          <p:cNvSpPr/>
          <p:nvPr/>
        </p:nvSpPr>
        <p:spPr>
          <a:xfrm>
            <a:off x="1763713" y="1341438"/>
            <a:ext cx="5472112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Green + White = SAFETY 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3563938" y="4797425"/>
            <a:ext cx="338455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First Aid Kit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4"/>
          <p:cNvSpPr/>
          <p:nvPr/>
        </p:nvSpPr>
        <p:spPr>
          <a:xfrm>
            <a:off x="5076825" y="2420938"/>
            <a:ext cx="3384550" cy="167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Safe Route to Fire Exit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34"/>
          <p:cNvGrpSpPr/>
          <p:nvPr/>
        </p:nvGrpSpPr>
        <p:grpSpPr>
          <a:xfrm>
            <a:off x="3756025" y="4098925"/>
            <a:ext cx="2012950" cy="2016125"/>
            <a:chOff x="3061" y="1616"/>
            <a:chExt cx="862" cy="862"/>
          </a:xfrm>
        </p:grpSpPr>
        <p:sp>
          <p:nvSpPr>
            <p:cNvPr id="342" name="Google Shape;342;p34"/>
            <p:cNvSpPr/>
            <p:nvPr/>
          </p:nvSpPr>
          <p:spPr>
            <a:xfrm>
              <a:off x="3061" y="1616"/>
              <a:ext cx="862" cy="862"/>
            </a:xfrm>
            <a:prstGeom prst="rect">
              <a:avLst/>
            </a:prstGeom>
            <a:solidFill>
              <a:srgbClr val="0099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198" y="1752"/>
              <a:ext cx="576" cy="576"/>
            </a:xfrm>
            <a:prstGeom prst="plus">
              <a:avLst>
                <a:gd name="adj" fmla="val 3698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5" descr="manditory boots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8" y="1844675"/>
            <a:ext cx="1152525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5" descr="manditory safety gloves s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3" y="3284538"/>
            <a:ext cx="1039812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 descr="Manditory ear protection sig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113" y="4724400"/>
            <a:ext cx="1074737" cy="10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/>
          <p:nvPr/>
        </p:nvSpPr>
        <p:spPr>
          <a:xfrm>
            <a:off x="2411413" y="2133600"/>
            <a:ext cx="5976937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 </a:t>
            </a:r>
            <a:r>
              <a:rPr lang="en-US"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MUST</a:t>
            </a: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WEAR OVERALLS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2" name="Google Shape;352;p35"/>
          <p:cNvSpPr/>
          <p:nvPr/>
        </p:nvSpPr>
        <p:spPr>
          <a:xfrm>
            <a:off x="2411413" y="3644900"/>
            <a:ext cx="6337300" cy="109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 </a:t>
            </a:r>
            <a:r>
              <a:rPr lang="en-US"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MUST</a:t>
            </a: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WEAR SAFETY GLOVES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3" name="Google Shape;353;p35"/>
          <p:cNvSpPr/>
          <p:nvPr/>
        </p:nvSpPr>
        <p:spPr>
          <a:xfrm>
            <a:off x="2411413" y="5084763"/>
            <a:ext cx="626427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 </a:t>
            </a:r>
            <a:r>
              <a:rPr lang="en-US" sz="2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MUST</a:t>
            </a: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WEAR EAR DEFENDERS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4" name="Google Shape;354;p35"/>
          <p:cNvSpPr/>
          <p:nvPr/>
        </p:nvSpPr>
        <p:spPr>
          <a:xfrm>
            <a:off x="1524000" y="152400"/>
            <a:ext cx="5480050" cy="87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Signs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5"/>
          <p:cNvSpPr/>
          <p:nvPr/>
        </p:nvSpPr>
        <p:spPr>
          <a:xfrm>
            <a:off x="1835150" y="1268413"/>
            <a:ext cx="5472113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Blue + White = Mandatory or Must 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113" y="1916113"/>
            <a:ext cx="1042987" cy="9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550" y="3357563"/>
            <a:ext cx="931863" cy="92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Extinguishers 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fire extinguisher is an active fire protection device used to extinguish or control small fires, often in emergency situations. It is not intended for use on an out-of-control fire, such as one which has reached the ceiling, or otherwise requires the expertise of a fire department. Typically.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a fire extinguisher consists of a hand-held cylindrical pressure vessel containing an agent which can be discharged to extinguish a fire.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5" descr="U:\James\Logo's\Leonardo\Pathways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954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U:\James\Logo's\Leonardo\LLP_Logo(2)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228600"/>
            <a:ext cx="1590675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652463" y="642938"/>
            <a:ext cx="7839075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When you hear the fire alarm:</a:t>
            </a:r>
            <a:endParaRPr sz="48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652463" y="1428750"/>
            <a:ext cx="8201025" cy="407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/>
              <a:t>Leave at once, taking direction from</a:t>
            </a:r>
            <a:br>
              <a:rPr lang="en-US" sz="2300"/>
            </a:br>
            <a:r>
              <a:rPr lang="en-US" sz="2300"/>
              <a:t>the emergency warden. </a:t>
            </a:r>
            <a:endParaRPr/>
          </a:p>
          <a:p>
            <a:pPr marL="34290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3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/>
              <a:t>Do not delay yourself by gathering </a:t>
            </a:r>
            <a:br>
              <a:rPr lang="en-US" sz="2300"/>
            </a:br>
            <a:r>
              <a:rPr lang="en-US" sz="2300"/>
              <a:t>personal items. Your safety always comes first.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endParaRPr sz="23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/>
              <a:t>Before you open any door, feel the door with the back of your hand. If the door is cold, slowly open it.  </a:t>
            </a:r>
            <a:br>
              <a:rPr lang="en-US" sz="2300"/>
            </a:br>
            <a:endParaRPr sz="23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/>
              <a:t>If there is no smoke in hallways or stairwells, follow your building’s evacuation plan. Get out quickly using designated fire exits.</a:t>
            </a:r>
            <a:endParaRPr/>
          </a:p>
        </p:txBody>
      </p:sp>
      <p:pic>
        <p:nvPicPr>
          <p:cNvPr id="120" name="Google Shape;120;p16" descr="Click To P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975" y="214313"/>
            <a:ext cx="2468563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363538" y="2214563"/>
            <a:ext cx="8345487" cy="27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3238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doors behind you, however do NOT lock the door. Locking the door hinders the fire department’s search.</a:t>
            </a:r>
            <a:endParaRPr/>
          </a:p>
          <a:p>
            <a:pPr marL="3238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38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stairway will be your primary escape route.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Never, never use elevators under any circumstances</a:t>
            </a:r>
            <a:r>
              <a:rPr lang="en-US" sz="23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2385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∙"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in the stairway, proceed down to the first floor and out of the building. Never go up.</a:t>
            </a:r>
            <a:r>
              <a:rPr lang="en-US"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217488" y="1071563"/>
            <a:ext cx="8926512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2159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hear the fire alarm (continued):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508000" y="2000250"/>
            <a:ext cx="8201025" cy="291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None/>
            </a:pP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label shows that this extinguisher </a:t>
            </a:r>
            <a:b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used on ordinary combustibles </a:t>
            </a:r>
            <a:b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flammable liquids.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red slash through the last symbol </a:t>
            </a:r>
            <a:b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tells you that the extinguisher cannot </a:t>
            </a:r>
            <a:b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used on electrical fires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</a:t>
            </a: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electrical fires.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3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34975" y="285750"/>
            <a:ext cx="7456488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Multi-Class Ratings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33" name="Google Shape;133;p18"/>
          <p:cNvGrpSpPr/>
          <p:nvPr/>
        </p:nvGrpSpPr>
        <p:grpSpPr>
          <a:xfrm>
            <a:off x="5080000" y="1714500"/>
            <a:ext cx="3592513" cy="1803400"/>
            <a:chOff x="3480" y="336"/>
            <a:chExt cx="2376" cy="1212"/>
          </a:xfrm>
        </p:grpSpPr>
        <p:pic>
          <p:nvPicPr>
            <p:cNvPr id="134" name="Google Shape;134;p18" descr="classa"/>
            <p:cNvPicPr preferRelativeResize="0"/>
            <p:nvPr/>
          </p:nvPicPr>
          <p:blipFill rotWithShape="1">
            <a:blip r:embed="rId3">
              <a:alphaModFix/>
            </a:blip>
            <a:srcRect l="4353" t="3734" r="9795" b="11199"/>
            <a:stretch/>
          </p:blipFill>
          <p:spPr>
            <a:xfrm>
              <a:off x="3540" y="468"/>
              <a:ext cx="691" cy="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8" descr="classb"/>
            <p:cNvPicPr preferRelativeResize="0"/>
            <p:nvPr/>
          </p:nvPicPr>
          <p:blipFill rotWithShape="1">
            <a:blip r:embed="rId4">
              <a:alphaModFix/>
            </a:blip>
            <a:srcRect l="3810" t="4266" r="12517" b="13333"/>
            <a:stretch/>
          </p:blipFill>
          <p:spPr>
            <a:xfrm>
              <a:off x="4337" y="469"/>
              <a:ext cx="691" cy="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8" descr="classc"/>
            <p:cNvPicPr preferRelativeResize="0"/>
            <p:nvPr/>
          </p:nvPicPr>
          <p:blipFill rotWithShape="1">
            <a:blip r:embed="rId5">
              <a:alphaModFix/>
            </a:blip>
            <a:srcRect l="3810" t="3734" r="10340" b="11733"/>
            <a:stretch/>
          </p:blipFill>
          <p:spPr>
            <a:xfrm>
              <a:off x="5129" y="468"/>
              <a:ext cx="691" cy="6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8"/>
            <p:cNvSpPr txBox="1"/>
            <p:nvPr/>
          </p:nvSpPr>
          <p:spPr>
            <a:xfrm>
              <a:off x="3960" y="1260"/>
              <a:ext cx="142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475" tIns="43225" rIns="86475" bIns="432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New Style of Labeling</a:t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3480" y="336"/>
              <a:ext cx="2376" cy="121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9" name="Google Shape;139;p18"/>
            <p:cNvCxnSpPr/>
            <p:nvPr/>
          </p:nvCxnSpPr>
          <p:spPr>
            <a:xfrm rot="241241">
              <a:off x="5121" y="454"/>
              <a:ext cx="672" cy="726"/>
            </a:xfrm>
            <a:prstGeom prst="straightConnector1">
              <a:avLst/>
            </a:prstGeom>
            <a:noFill/>
            <a:ln w="7620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" name="Google Shape;140;p18"/>
          <p:cNvGrpSpPr/>
          <p:nvPr/>
        </p:nvGrpSpPr>
        <p:grpSpPr>
          <a:xfrm>
            <a:off x="5080000" y="3714750"/>
            <a:ext cx="3592513" cy="1589088"/>
            <a:chOff x="708" y="2064"/>
            <a:chExt cx="2376" cy="1068"/>
          </a:xfrm>
        </p:grpSpPr>
        <p:pic>
          <p:nvPicPr>
            <p:cNvPr id="141" name="Google Shape;141;p18" descr="a-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6" y="2181"/>
              <a:ext cx="576" cy="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8" descr="b-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08" y="2181"/>
              <a:ext cx="576" cy="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8" descr="c-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12" y="2181"/>
              <a:ext cx="576" cy="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8"/>
            <p:cNvSpPr txBox="1"/>
            <p:nvPr/>
          </p:nvSpPr>
          <p:spPr>
            <a:xfrm>
              <a:off x="1212" y="2841"/>
              <a:ext cx="136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475" tIns="43225" rIns="86475" bIns="432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Old Style of Labeling</a:t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708" y="2064"/>
              <a:ext cx="2376" cy="106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6" name="Google Shape;146;p18"/>
          <p:cNvSpPr txBox="1"/>
          <p:nvPr/>
        </p:nvSpPr>
        <p:spPr>
          <a:xfrm>
            <a:off x="508000" y="4565650"/>
            <a:ext cx="4735513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475" tIns="43225" rIns="86475" bIns="43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15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advised that most fire extinguishers will function for </a:t>
            </a:r>
            <a:b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than 40 seconds</a:t>
            </a:r>
            <a:r>
              <a:rPr lang="en-US" sz="23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0" i="0" u="none" strike="noStrike" cap="none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34975" y="857250"/>
            <a:ext cx="8201025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25" tIns="43225" rIns="43225" bIns="43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extinguishers available today can be used on different types </a:t>
            </a:r>
            <a:b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fires and will be labeled with more than one designator, e.g. A-B, B-C, or A-B-C.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1763713" y="333375"/>
            <a:ext cx="5688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/>
            </a:br>
            <a:r>
              <a:rPr lang="en-US" sz="3600" b="1"/>
              <a:t>Type of extinguishers</a:t>
            </a:r>
            <a:br>
              <a:rPr lang="en-US" sz="3600"/>
            </a:br>
            <a:r>
              <a:rPr lang="en-US" sz="3600"/>
              <a:t>1.Water extinguishers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4267200" y="17526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4284663" y="1773238"/>
            <a:ext cx="38735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Red body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Suitable for wood fires, furniture and paper etc.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Not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Oil, Petrol, cooking fats etc.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rPr>
              <a:t>Not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safe to use on fires involving electricity;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Extinguishes by cooling</a:t>
            </a: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5" name="Google Shape;155;p19" descr="C:\Documents and Settings\james.SPRINGBOARD-OPP\My Documents\My Pictures\9ltwate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09800"/>
            <a:ext cx="2282825" cy="480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518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Powder extinguishers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3779838" y="2349500"/>
            <a:ext cx="4824412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Red body with blue label.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Safe to use on any type of fire.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Works by chemically Interfering with the combustion reaction</a:t>
            </a: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2" name="Google Shape;162;p20" descr="C:\Documents and Settings\james.SPRINGBOARD-OPP\My Documents\My Pictures\9kgpowde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2470150" cy="4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Carbon dioxide [CO</a:t>
            </a:r>
            <a:r>
              <a:rPr lang="en-US" sz="3200" baseline="-25000"/>
              <a:t>2</a:t>
            </a:r>
            <a:r>
              <a:rPr lang="en-US" sz="3200"/>
              <a:t>] </a:t>
            </a:r>
            <a:br>
              <a:rPr lang="en-US" sz="3200"/>
            </a:br>
            <a:r>
              <a:rPr lang="en-US" sz="3200"/>
              <a:t>extinguishers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4284663" y="2276475"/>
            <a:ext cx="431958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Red body with black label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Safe to use on any type of fire;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Safe to use on fires involving electricity;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Extinguishes by reducing oxygen levels and cooling.</a:t>
            </a:r>
            <a:endParaRPr/>
          </a:p>
        </p:txBody>
      </p:sp>
      <p:pic>
        <p:nvPicPr>
          <p:cNvPr id="169" name="Google Shape;169;p21" descr="U:\James\Logo's\Leonardo\Pathways 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954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descr="U:\James\Logo's\Leonardo\LLP_Logo(2)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228600"/>
            <a:ext cx="159067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 descr="C:\Documents and Settings\james.SPRINGBOARD-OPP\My Documents\My Pictures\2kgc0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295400"/>
            <a:ext cx="3078163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When you hear the fire alarm:</vt:lpstr>
      <vt:lpstr>PowerPoint Presentation</vt:lpstr>
      <vt:lpstr>PowerPoint Presentation</vt:lpstr>
      <vt:lpstr> Type of extinguishers 1.Water extinguishers</vt:lpstr>
      <vt:lpstr>Powder extinguishers</vt:lpstr>
      <vt:lpstr>Carbon dioxide [CO2]  extinguishers</vt:lpstr>
      <vt:lpstr>Foam extinguishers</vt:lpstr>
      <vt:lpstr>PowerPoint Presentation</vt:lpstr>
      <vt:lpstr>PowerPoint Presentation</vt:lpstr>
      <vt:lpstr>PowerPoint Presentation</vt:lpstr>
      <vt:lpstr>PowerPoint Presentation</vt:lpstr>
      <vt:lpstr>Other fire fighting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alaa.abd@alrasheedcol.edu.iq</cp:lastModifiedBy>
  <cp:revision>1</cp:revision>
  <dcterms:modified xsi:type="dcterms:W3CDTF">2021-06-11T20:35:29Z</dcterms:modified>
</cp:coreProperties>
</file>