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2" r:id="rId7"/>
    <p:sldId id="263" r:id="rId8"/>
    <p:sldId id="258"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1" d="100"/>
          <a:sy n="81" d="100"/>
        </p:scale>
        <p:origin x="-1542" y="-36"/>
      </p:cViewPr>
      <p:guideLst>
        <p:guide orient="horz" pos="2160"/>
        <p:guide pos="2880"/>
      </p:guideLst>
    </p:cSldViewPr>
  </p:slideViewPr>
  <p:notesTextViewPr>
    <p:cViewPr>
      <p:scale>
        <a:sx n="1" d="1"/>
        <a:sy n="1" d="1"/>
      </p:scale>
      <p:origin x="0" y="0"/>
    </p:cViewPr>
  </p:notesTextViewPr>
  <p:sorterViewPr>
    <p:cViewPr>
      <p:scale>
        <a:sx n="110" d="100"/>
        <a:sy n="110" d="100"/>
      </p:scale>
      <p:origin x="0" y="9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E1FC04-AB5A-4ACD-A3CB-6CE231770E9F}" type="doc">
      <dgm:prSet loTypeId="urn:microsoft.com/office/officeart/2008/layout/VerticalAccentList" loCatId="list" qsTypeId="urn:microsoft.com/office/officeart/2005/8/quickstyle/3d1" qsCatId="3D" csTypeId="urn:microsoft.com/office/officeart/2005/8/colors/accent2_2" csCatId="accent2" phldr="1"/>
      <dgm:spPr/>
      <dgm:t>
        <a:bodyPr/>
        <a:lstStyle/>
        <a:p>
          <a:endParaRPr lang="en-US"/>
        </a:p>
      </dgm:t>
    </dgm:pt>
    <dgm:pt modelId="{81C1F4C3-7A11-47A4-9E01-DB98E4336F5F}">
      <dgm:prSet custT="1"/>
      <dgm:spPr/>
      <dgm:t>
        <a:bodyPr/>
        <a:lstStyle/>
        <a:p>
          <a:pPr rtl="0"/>
          <a:r>
            <a:rPr lang="en-US" sz="3200" dirty="0" smtClean="0"/>
            <a:t>Standard or (stock solution):-</a:t>
          </a:r>
          <a:endParaRPr lang="en-US" sz="3200" dirty="0"/>
        </a:p>
      </dgm:t>
    </dgm:pt>
    <dgm:pt modelId="{98B274C6-6A13-4049-B955-B5B7E53E97BE}" type="parTrans" cxnId="{EAA89CFA-957B-4F03-A106-BC9504B88877}">
      <dgm:prSet/>
      <dgm:spPr/>
      <dgm:t>
        <a:bodyPr/>
        <a:lstStyle/>
        <a:p>
          <a:endParaRPr lang="en-US"/>
        </a:p>
      </dgm:t>
    </dgm:pt>
    <dgm:pt modelId="{6B003881-C533-4719-82F5-36C866762B53}" type="sibTrans" cxnId="{EAA89CFA-957B-4F03-A106-BC9504B88877}">
      <dgm:prSet/>
      <dgm:spPr/>
      <dgm:t>
        <a:bodyPr/>
        <a:lstStyle/>
        <a:p>
          <a:endParaRPr lang="en-US"/>
        </a:p>
      </dgm:t>
    </dgm:pt>
    <dgm:pt modelId="{70A1830F-B038-4BFC-B56D-CD033D04E8C5}">
      <dgm:prSet/>
      <dgm:spPr/>
      <dgm:t>
        <a:bodyPr/>
        <a:lstStyle/>
        <a:p>
          <a:pPr algn="just" rtl="0"/>
          <a:r>
            <a:rPr lang="en-US" dirty="0" smtClean="0"/>
            <a:t>are solutions of known concentrations (i.e.  concentrations are exactly measured ) these are strong solutions from which weaker solutions are present ).</a:t>
          </a:r>
          <a:endParaRPr lang="en-US" dirty="0"/>
        </a:p>
      </dgm:t>
    </dgm:pt>
    <dgm:pt modelId="{F954FC71-911E-42D9-A6E0-DEE3F756ADC8}" type="sibTrans" cxnId="{2983D8B9-58FD-465F-8274-F1E1D5845B2A}">
      <dgm:prSet/>
      <dgm:spPr/>
      <dgm:t>
        <a:bodyPr/>
        <a:lstStyle/>
        <a:p>
          <a:endParaRPr lang="en-US"/>
        </a:p>
      </dgm:t>
    </dgm:pt>
    <dgm:pt modelId="{785078DC-3D11-4965-8BF4-EEAA2D186C96}" type="parTrans" cxnId="{2983D8B9-58FD-465F-8274-F1E1D5845B2A}">
      <dgm:prSet/>
      <dgm:spPr/>
      <dgm:t>
        <a:bodyPr/>
        <a:lstStyle/>
        <a:p>
          <a:endParaRPr lang="en-US"/>
        </a:p>
      </dgm:t>
    </dgm:pt>
    <dgm:pt modelId="{BD33C3CE-A245-44DF-A313-98D8C0345439}" type="pres">
      <dgm:prSet presAssocID="{65E1FC04-AB5A-4ACD-A3CB-6CE231770E9F}" presName="Name0" presStyleCnt="0">
        <dgm:presLayoutVars>
          <dgm:chMax/>
          <dgm:chPref/>
          <dgm:dir/>
        </dgm:presLayoutVars>
      </dgm:prSet>
      <dgm:spPr/>
      <dgm:t>
        <a:bodyPr/>
        <a:lstStyle/>
        <a:p>
          <a:endParaRPr lang="en-US"/>
        </a:p>
      </dgm:t>
    </dgm:pt>
    <dgm:pt modelId="{69B58386-C1B0-43F6-A129-63CC4A057F5E}" type="pres">
      <dgm:prSet presAssocID="{81C1F4C3-7A11-47A4-9E01-DB98E4336F5F}" presName="parenttextcomposite" presStyleCnt="0"/>
      <dgm:spPr/>
    </dgm:pt>
    <dgm:pt modelId="{F787D0A6-4118-4173-A611-107CBE8C3906}" type="pres">
      <dgm:prSet presAssocID="{81C1F4C3-7A11-47A4-9E01-DB98E4336F5F}" presName="parenttext" presStyleLbl="revTx" presStyleIdx="0" presStyleCnt="2" custLinFactNeighborY="90906">
        <dgm:presLayoutVars>
          <dgm:chMax/>
          <dgm:chPref val="2"/>
          <dgm:bulletEnabled val="1"/>
        </dgm:presLayoutVars>
      </dgm:prSet>
      <dgm:spPr/>
      <dgm:t>
        <a:bodyPr/>
        <a:lstStyle/>
        <a:p>
          <a:endParaRPr lang="en-US"/>
        </a:p>
      </dgm:t>
    </dgm:pt>
    <dgm:pt modelId="{9824DF29-C436-4B68-ACCE-97BABFC9C51E}" type="pres">
      <dgm:prSet presAssocID="{81C1F4C3-7A11-47A4-9E01-DB98E4336F5F}" presName="parallelogramComposite" presStyleCnt="0"/>
      <dgm:spPr/>
    </dgm:pt>
    <dgm:pt modelId="{95D5E934-62D0-4D8E-AB92-972389532248}" type="pres">
      <dgm:prSet presAssocID="{81C1F4C3-7A11-47A4-9E01-DB98E4336F5F}" presName="parallelogram1" presStyleLbl="alignNode1" presStyleIdx="0" presStyleCnt="14"/>
      <dgm:spPr/>
    </dgm:pt>
    <dgm:pt modelId="{C6186EFB-5F31-4797-9100-27B394E48DA0}" type="pres">
      <dgm:prSet presAssocID="{81C1F4C3-7A11-47A4-9E01-DB98E4336F5F}" presName="parallelogram2" presStyleLbl="alignNode1" presStyleIdx="1" presStyleCnt="14"/>
      <dgm:spPr/>
    </dgm:pt>
    <dgm:pt modelId="{E629946E-58D0-43A0-8600-D25DB6A71AAF}" type="pres">
      <dgm:prSet presAssocID="{81C1F4C3-7A11-47A4-9E01-DB98E4336F5F}" presName="parallelogram3" presStyleLbl="alignNode1" presStyleIdx="2" presStyleCnt="14"/>
      <dgm:spPr/>
    </dgm:pt>
    <dgm:pt modelId="{E2DBB042-1BA1-4289-B9D2-24DA76F14F09}" type="pres">
      <dgm:prSet presAssocID="{81C1F4C3-7A11-47A4-9E01-DB98E4336F5F}" presName="parallelogram4" presStyleLbl="alignNode1" presStyleIdx="3" presStyleCnt="14"/>
      <dgm:spPr/>
    </dgm:pt>
    <dgm:pt modelId="{F76544C5-439D-4FFF-BCFE-58E945D229F1}" type="pres">
      <dgm:prSet presAssocID="{81C1F4C3-7A11-47A4-9E01-DB98E4336F5F}" presName="parallelogram5" presStyleLbl="alignNode1" presStyleIdx="4" presStyleCnt="14"/>
      <dgm:spPr/>
    </dgm:pt>
    <dgm:pt modelId="{0E59F636-8094-40A9-8001-2E1ECD8E92BB}" type="pres">
      <dgm:prSet presAssocID="{81C1F4C3-7A11-47A4-9E01-DB98E4336F5F}" presName="parallelogram6" presStyleLbl="alignNode1" presStyleIdx="5" presStyleCnt="14"/>
      <dgm:spPr/>
    </dgm:pt>
    <dgm:pt modelId="{94612BE8-602C-42EA-9445-107E9BDE240E}" type="pres">
      <dgm:prSet presAssocID="{81C1F4C3-7A11-47A4-9E01-DB98E4336F5F}" presName="parallelogram7" presStyleLbl="alignNode1" presStyleIdx="6" presStyleCnt="14"/>
      <dgm:spPr/>
    </dgm:pt>
    <dgm:pt modelId="{14E11C2F-980C-4318-A378-6169695DA5BA}" type="pres">
      <dgm:prSet presAssocID="{6B003881-C533-4719-82F5-36C866762B53}" presName="sibTrans" presStyleCnt="0"/>
      <dgm:spPr/>
    </dgm:pt>
    <dgm:pt modelId="{8BCA3DED-32AC-4B7A-A752-CBE7D83FF1CB}" type="pres">
      <dgm:prSet presAssocID="{70A1830F-B038-4BFC-B56D-CD033D04E8C5}" presName="parenttextcomposite" presStyleCnt="0"/>
      <dgm:spPr/>
    </dgm:pt>
    <dgm:pt modelId="{EA49389C-8F85-42B4-ACB9-B81F45FFA0D7}" type="pres">
      <dgm:prSet presAssocID="{70A1830F-B038-4BFC-B56D-CD033D04E8C5}" presName="parenttext" presStyleLbl="revTx" presStyleIdx="1" presStyleCnt="2" custScaleX="102244" custScaleY="212526">
        <dgm:presLayoutVars>
          <dgm:chMax/>
          <dgm:chPref val="2"/>
          <dgm:bulletEnabled val="1"/>
        </dgm:presLayoutVars>
      </dgm:prSet>
      <dgm:spPr/>
      <dgm:t>
        <a:bodyPr/>
        <a:lstStyle/>
        <a:p>
          <a:endParaRPr lang="en-US"/>
        </a:p>
      </dgm:t>
    </dgm:pt>
    <dgm:pt modelId="{D61E7EB1-A586-4CC4-A484-15B3575161AC}" type="pres">
      <dgm:prSet presAssocID="{70A1830F-B038-4BFC-B56D-CD033D04E8C5}" presName="parallelogramComposite" presStyleCnt="0"/>
      <dgm:spPr/>
    </dgm:pt>
    <dgm:pt modelId="{3757C53E-2163-4521-8F54-1DABEA1E32A2}" type="pres">
      <dgm:prSet presAssocID="{70A1830F-B038-4BFC-B56D-CD033D04E8C5}" presName="parallelogram1" presStyleLbl="alignNode1" presStyleIdx="7" presStyleCnt="14"/>
      <dgm:spPr/>
    </dgm:pt>
    <dgm:pt modelId="{C3686359-9CA1-4495-B005-80137910C5EF}" type="pres">
      <dgm:prSet presAssocID="{70A1830F-B038-4BFC-B56D-CD033D04E8C5}" presName="parallelogram2" presStyleLbl="alignNode1" presStyleIdx="8" presStyleCnt="14"/>
      <dgm:spPr/>
    </dgm:pt>
    <dgm:pt modelId="{4DAF1E11-56BC-4AE5-B6B4-6633F4139A43}" type="pres">
      <dgm:prSet presAssocID="{70A1830F-B038-4BFC-B56D-CD033D04E8C5}" presName="parallelogram3" presStyleLbl="alignNode1" presStyleIdx="9" presStyleCnt="14"/>
      <dgm:spPr/>
    </dgm:pt>
    <dgm:pt modelId="{572E7626-5331-463B-BE72-E3E652846500}" type="pres">
      <dgm:prSet presAssocID="{70A1830F-B038-4BFC-B56D-CD033D04E8C5}" presName="parallelogram4" presStyleLbl="alignNode1" presStyleIdx="10" presStyleCnt="14"/>
      <dgm:spPr/>
    </dgm:pt>
    <dgm:pt modelId="{34F14207-87D4-4352-A63A-3DE2F2C436AA}" type="pres">
      <dgm:prSet presAssocID="{70A1830F-B038-4BFC-B56D-CD033D04E8C5}" presName="parallelogram5" presStyleLbl="alignNode1" presStyleIdx="11" presStyleCnt="14"/>
      <dgm:spPr/>
    </dgm:pt>
    <dgm:pt modelId="{312F9566-09EB-4194-A52A-7B590049BEA5}" type="pres">
      <dgm:prSet presAssocID="{70A1830F-B038-4BFC-B56D-CD033D04E8C5}" presName="parallelogram6" presStyleLbl="alignNode1" presStyleIdx="12" presStyleCnt="14"/>
      <dgm:spPr/>
    </dgm:pt>
    <dgm:pt modelId="{E85B8493-ED8B-4EA2-9B2D-7F1E88E3AFE3}" type="pres">
      <dgm:prSet presAssocID="{70A1830F-B038-4BFC-B56D-CD033D04E8C5}" presName="parallelogram7" presStyleLbl="alignNode1" presStyleIdx="13" presStyleCnt="14"/>
      <dgm:spPr/>
    </dgm:pt>
  </dgm:ptLst>
  <dgm:cxnLst>
    <dgm:cxn modelId="{37B233AE-B68D-4F0D-9BFA-92CAEC9E034B}" type="presOf" srcId="{70A1830F-B038-4BFC-B56D-CD033D04E8C5}" destId="{EA49389C-8F85-42B4-ACB9-B81F45FFA0D7}" srcOrd="0" destOrd="0" presId="urn:microsoft.com/office/officeart/2008/layout/VerticalAccentList"/>
    <dgm:cxn modelId="{B1145B16-2522-42B8-8884-A8867C168313}" type="presOf" srcId="{65E1FC04-AB5A-4ACD-A3CB-6CE231770E9F}" destId="{BD33C3CE-A245-44DF-A313-98D8C0345439}" srcOrd="0" destOrd="0" presId="urn:microsoft.com/office/officeart/2008/layout/VerticalAccentList"/>
    <dgm:cxn modelId="{7C4AF655-A2A4-48E8-9D65-56B8EA492716}" type="presOf" srcId="{81C1F4C3-7A11-47A4-9E01-DB98E4336F5F}" destId="{F787D0A6-4118-4173-A611-107CBE8C3906}" srcOrd="0" destOrd="0" presId="urn:microsoft.com/office/officeart/2008/layout/VerticalAccentList"/>
    <dgm:cxn modelId="{EAA89CFA-957B-4F03-A106-BC9504B88877}" srcId="{65E1FC04-AB5A-4ACD-A3CB-6CE231770E9F}" destId="{81C1F4C3-7A11-47A4-9E01-DB98E4336F5F}" srcOrd="0" destOrd="0" parTransId="{98B274C6-6A13-4049-B955-B5B7E53E97BE}" sibTransId="{6B003881-C533-4719-82F5-36C866762B53}"/>
    <dgm:cxn modelId="{2983D8B9-58FD-465F-8274-F1E1D5845B2A}" srcId="{65E1FC04-AB5A-4ACD-A3CB-6CE231770E9F}" destId="{70A1830F-B038-4BFC-B56D-CD033D04E8C5}" srcOrd="1" destOrd="0" parTransId="{785078DC-3D11-4965-8BF4-EEAA2D186C96}" sibTransId="{F954FC71-911E-42D9-A6E0-DEE3F756ADC8}"/>
    <dgm:cxn modelId="{0D0AC7E5-3181-47DB-8919-1325C62836B1}" type="presParOf" srcId="{BD33C3CE-A245-44DF-A313-98D8C0345439}" destId="{69B58386-C1B0-43F6-A129-63CC4A057F5E}" srcOrd="0" destOrd="0" presId="urn:microsoft.com/office/officeart/2008/layout/VerticalAccentList"/>
    <dgm:cxn modelId="{A4782645-7F27-4986-B448-31EFF536237C}" type="presParOf" srcId="{69B58386-C1B0-43F6-A129-63CC4A057F5E}" destId="{F787D0A6-4118-4173-A611-107CBE8C3906}" srcOrd="0" destOrd="0" presId="urn:microsoft.com/office/officeart/2008/layout/VerticalAccentList"/>
    <dgm:cxn modelId="{1ABB4E81-912F-4A7E-A7F6-A033E27BDC47}" type="presParOf" srcId="{BD33C3CE-A245-44DF-A313-98D8C0345439}" destId="{9824DF29-C436-4B68-ACCE-97BABFC9C51E}" srcOrd="1" destOrd="0" presId="urn:microsoft.com/office/officeart/2008/layout/VerticalAccentList"/>
    <dgm:cxn modelId="{36F100DD-31DB-4CC2-A1B0-B925EA14641A}" type="presParOf" srcId="{9824DF29-C436-4B68-ACCE-97BABFC9C51E}" destId="{95D5E934-62D0-4D8E-AB92-972389532248}" srcOrd="0" destOrd="0" presId="urn:microsoft.com/office/officeart/2008/layout/VerticalAccentList"/>
    <dgm:cxn modelId="{4802B30A-DB4B-48B2-9483-12CA587B4568}" type="presParOf" srcId="{9824DF29-C436-4B68-ACCE-97BABFC9C51E}" destId="{C6186EFB-5F31-4797-9100-27B394E48DA0}" srcOrd="1" destOrd="0" presId="urn:microsoft.com/office/officeart/2008/layout/VerticalAccentList"/>
    <dgm:cxn modelId="{062BF533-5E02-4723-BC91-4968407DC79F}" type="presParOf" srcId="{9824DF29-C436-4B68-ACCE-97BABFC9C51E}" destId="{E629946E-58D0-43A0-8600-D25DB6A71AAF}" srcOrd="2" destOrd="0" presId="urn:microsoft.com/office/officeart/2008/layout/VerticalAccentList"/>
    <dgm:cxn modelId="{06C53C73-177B-43BF-80A5-D735DE6868A7}" type="presParOf" srcId="{9824DF29-C436-4B68-ACCE-97BABFC9C51E}" destId="{E2DBB042-1BA1-4289-B9D2-24DA76F14F09}" srcOrd="3" destOrd="0" presId="urn:microsoft.com/office/officeart/2008/layout/VerticalAccentList"/>
    <dgm:cxn modelId="{9A5F46AF-AD8F-404D-B285-C4A44E8A1283}" type="presParOf" srcId="{9824DF29-C436-4B68-ACCE-97BABFC9C51E}" destId="{F76544C5-439D-4FFF-BCFE-58E945D229F1}" srcOrd="4" destOrd="0" presId="urn:microsoft.com/office/officeart/2008/layout/VerticalAccentList"/>
    <dgm:cxn modelId="{0AC1608D-BB31-4053-8D6C-4EE669EC575E}" type="presParOf" srcId="{9824DF29-C436-4B68-ACCE-97BABFC9C51E}" destId="{0E59F636-8094-40A9-8001-2E1ECD8E92BB}" srcOrd="5" destOrd="0" presId="urn:microsoft.com/office/officeart/2008/layout/VerticalAccentList"/>
    <dgm:cxn modelId="{2EB39164-2877-428B-BC98-56C516275386}" type="presParOf" srcId="{9824DF29-C436-4B68-ACCE-97BABFC9C51E}" destId="{94612BE8-602C-42EA-9445-107E9BDE240E}" srcOrd="6" destOrd="0" presId="urn:microsoft.com/office/officeart/2008/layout/VerticalAccentList"/>
    <dgm:cxn modelId="{7DFD1EBB-C980-4975-9ED5-BCE42DBE5590}" type="presParOf" srcId="{BD33C3CE-A245-44DF-A313-98D8C0345439}" destId="{14E11C2F-980C-4318-A378-6169695DA5BA}" srcOrd="2" destOrd="0" presId="urn:microsoft.com/office/officeart/2008/layout/VerticalAccentList"/>
    <dgm:cxn modelId="{A1052F66-32CE-4EB4-8496-CB7B58BD3194}" type="presParOf" srcId="{BD33C3CE-A245-44DF-A313-98D8C0345439}" destId="{8BCA3DED-32AC-4B7A-A752-CBE7D83FF1CB}" srcOrd="3" destOrd="0" presId="urn:microsoft.com/office/officeart/2008/layout/VerticalAccentList"/>
    <dgm:cxn modelId="{4B83B515-8B08-42EE-9006-87766FBBA7E3}" type="presParOf" srcId="{8BCA3DED-32AC-4B7A-A752-CBE7D83FF1CB}" destId="{EA49389C-8F85-42B4-ACB9-B81F45FFA0D7}" srcOrd="0" destOrd="0" presId="urn:microsoft.com/office/officeart/2008/layout/VerticalAccentList"/>
    <dgm:cxn modelId="{6A420C5A-33CC-4451-821A-F28A62BD338E}" type="presParOf" srcId="{BD33C3CE-A245-44DF-A313-98D8C0345439}" destId="{D61E7EB1-A586-4CC4-A484-15B3575161AC}" srcOrd="4" destOrd="0" presId="urn:microsoft.com/office/officeart/2008/layout/VerticalAccentList"/>
    <dgm:cxn modelId="{CD0B648D-8D61-4761-B918-309C26A02D6D}" type="presParOf" srcId="{D61E7EB1-A586-4CC4-A484-15B3575161AC}" destId="{3757C53E-2163-4521-8F54-1DABEA1E32A2}" srcOrd="0" destOrd="0" presId="urn:microsoft.com/office/officeart/2008/layout/VerticalAccentList"/>
    <dgm:cxn modelId="{D4B37DC0-02DE-4F41-AA04-5D92BC70C082}" type="presParOf" srcId="{D61E7EB1-A586-4CC4-A484-15B3575161AC}" destId="{C3686359-9CA1-4495-B005-80137910C5EF}" srcOrd="1" destOrd="0" presId="urn:microsoft.com/office/officeart/2008/layout/VerticalAccentList"/>
    <dgm:cxn modelId="{B037FA26-2787-4688-BD3B-D2E84BFF6ACE}" type="presParOf" srcId="{D61E7EB1-A586-4CC4-A484-15B3575161AC}" destId="{4DAF1E11-56BC-4AE5-B6B4-6633F4139A43}" srcOrd="2" destOrd="0" presId="urn:microsoft.com/office/officeart/2008/layout/VerticalAccentList"/>
    <dgm:cxn modelId="{5938998F-6712-4F60-9FAE-50BFC38C0CBB}" type="presParOf" srcId="{D61E7EB1-A586-4CC4-A484-15B3575161AC}" destId="{572E7626-5331-463B-BE72-E3E652846500}" srcOrd="3" destOrd="0" presId="urn:microsoft.com/office/officeart/2008/layout/VerticalAccentList"/>
    <dgm:cxn modelId="{8180F99E-F966-47EC-97CA-826511F0A086}" type="presParOf" srcId="{D61E7EB1-A586-4CC4-A484-15B3575161AC}" destId="{34F14207-87D4-4352-A63A-3DE2F2C436AA}" srcOrd="4" destOrd="0" presId="urn:microsoft.com/office/officeart/2008/layout/VerticalAccentList"/>
    <dgm:cxn modelId="{062D7B2C-09EF-43C4-AFDD-830AB5758FE4}" type="presParOf" srcId="{D61E7EB1-A586-4CC4-A484-15B3575161AC}" destId="{312F9566-09EB-4194-A52A-7B590049BEA5}" srcOrd="5" destOrd="0" presId="urn:microsoft.com/office/officeart/2008/layout/VerticalAccentList"/>
    <dgm:cxn modelId="{9F64EDA3-AF4A-44BF-83C1-966BF3F26E28}" type="presParOf" srcId="{D61E7EB1-A586-4CC4-A484-15B3575161AC}" destId="{E85B8493-ED8B-4EA2-9B2D-7F1E88E3AFE3}"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533C44-E92F-4642-B516-C024B6723C10}" type="doc">
      <dgm:prSet loTypeId="urn:microsoft.com/office/officeart/2005/8/layout/venn1" loCatId="relationship" qsTypeId="urn:microsoft.com/office/officeart/2005/8/quickstyle/3d5" qsCatId="3D" csTypeId="urn:microsoft.com/office/officeart/2005/8/colors/colorful5" csCatId="colorful" phldr="1"/>
      <dgm:spPr/>
      <dgm:t>
        <a:bodyPr/>
        <a:lstStyle/>
        <a:p>
          <a:endParaRPr lang="en-US"/>
        </a:p>
      </dgm:t>
    </dgm:pt>
    <dgm:pt modelId="{060E92E2-DD5C-4AE0-9BA9-569CA27CA272}">
      <dgm:prSet/>
      <dgm:spPr/>
      <dgm:t>
        <a:bodyPr/>
        <a:lstStyle/>
        <a:p>
          <a:pPr rtl="0"/>
          <a:r>
            <a:rPr lang="en-US" dirty="0" smtClean="0"/>
            <a:t>1-Solutions of liquid in liquid , such as (alcohol in water)</a:t>
          </a:r>
          <a:endParaRPr lang="en-US" dirty="0"/>
        </a:p>
      </dgm:t>
    </dgm:pt>
    <dgm:pt modelId="{44BD2948-D54B-4259-8E69-A8B6A1EE3235}" type="parTrans" cxnId="{6B50E088-EEC3-450C-BB52-8AB975F3FB9B}">
      <dgm:prSet/>
      <dgm:spPr/>
      <dgm:t>
        <a:bodyPr/>
        <a:lstStyle/>
        <a:p>
          <a:endParaRPr lang="en-US"/>
        </a:p>
      </dgm:t>
    </dgm:pt>
    <dgm:pt modelId="{A5055F7A-7210-4119-B7CB-B0B0FA9C8E42}" type="sibTrans" cxnId="{6B50E088-EEC3-450C-BB52-8AB975F3FB9B}">
      <dgm:prSet/>
      <dgm:spPr/>
      <dgm:t>
        <a:bodyPr/>
        <a:lstStyle/>
        <a:p>
          <a:endParaRPr lang="en-US"/>
        </a:p>
      </dgm:t>
    </dgm:pt>
    <dgm:pt modelId="{87E86196-7C37-400B-8631-5404ED3941D9}">
      <dgm:prSet/>
      <dgm:spPr/>
      <dgm:t>
        <a:bodyPr/>
        <a:lstStyle/>
        <a:p>
          <a:pPr rtl="0"/>
          <a:r>
            <a:rPr lang="en-US" dirty="0" smtClean="0"/>
            <a:t>2-Solutions of gas in liquid , such as (ammonia solution)</a:t>
          </a:r>
          <a:endParaRPr lang="en-US" dirty="0"/>
        </a:p>
      </dgm:t>
    </dgm:pt>
    <dgm:pt modelId="{D8E7CAB5-0E84-49CD-873E-9634FF949CF0}" type="parTrans" cxnId="{6364503C-1CEC-465B-8CDE-C3C65E5822BF}">
      <dgm:prSet/>
      <dgm:spPr/>
      <dgm:t>
        <a:bodyPr/>
        <a:lstStyle/>
        <a:p>
          <a:endParaRPr lang="en-US"/>
        </a:p>
      </dgm:t>
    </dgm:pt>
    <dgm:pt modelId="{21F47641-15FB-4679-8F00-AC9A9A91B16E}" type="sibTrans" cxnId="{6364503C-1CEC-465B-8CDE-C3C65E5822BF}">
      <dgm:prSet/>
      <dgm:spPr/>
      <dgm:t>
        <a:bodyPr/>
        <a:lstStyle/>
        <a:p>
          <a:endParaRPr lang="en-US"/>
        </a:p>
      </dgm:t>
    </dgm:pt>
    <dgm:pt modelId="{A4E1F2D2-ED1E-4694-A455-0FBD814F378A}">
      <dgm:prSet/>
      <dgm:spPr/>
      <dgm:t>
        <a:bodyPr/>
        <a:lstStyle/>
        <a:p>
          <a:pPr rtl="0"/>
          <a:r>
            <a:rPr lang="en-US" dirty="0" smtClean="0"/>
            <a:t>3-Solutions of solid in liquid , such as (</a:t>
          </a:r>
          <a:r>
            <a:rPr lang="en-US" dirty="0" err="1" smtClean="0"/>
            <a:t>NaCl</a:t>
          </a:r>
          <a:r>
            <a:rPr lang="en-US" dirty="0" smtClean="0"/>
            <a:t> in water )</a:t>
          </a:r>
          <a:endParaRPr lang="en-US" dirty="0"/>
        </a:p>
      </dgm:t>
    </dgm:pt>
    <dgm:pt modelId="{8DA3F70F-614A-4709-9D09-15DF286B5F2D}" type="parTrans" cxnId="{0BA5E2A6-20D2-4A7C-A2C5-6463D6BC2D33}">
      <dgm:prSet/>
      <dgm:spPr/>
      <dgm:t>
        <a:bodyPr/>
        <a:lstStyle/>
        <a:p>
          <a:endParaRPr lang="en-US"/>
        </a:p>
      </dgm:t>
    </dgm:pt>
    <dgm:pt modelId="{017CDECF-12B4-43EC-9573-3A3FB52DCA48}" type="sibTrans" cxnId="{0BA5E2A6-20D2-4A7C-A2C5-6463D6BC2D33}">
      <dgm:prSet/>
      <dgm:spPr/>
      <dgm:t>
        <a:bodyPr/>
        <a:lstStyle/>
        <a:p>
          <a:endParaRPr lang="en-US"/>
        </a:p>
      </dgm:t>
    </dgm:pt>
    <dgm:pt modelId="{E9E63C5F-9E82-43A8-A079-DB6E47C2507F}" type="pres">
      <dgm:prSet presAssocID="{BA533C44-E92F-4642-B516-C024B6723C10}" presName="compositeShape" presStyleCnt="0">
        <dgm:presLayoutVars>
          <dgm:chMax val="7"/>
          <dgm:dir/>
          <dgm:resizeHandles val="exact"/>
        </dgm:presLayoutVars>
      </dgm:prSet>
      <dgm:spPr/>
      <dgm:t>
        <a:bodyPr/>
        <a:lstStyle/>
        <a:p>
          <a:endParaRPr lang="en-US"/>
        </a:p>
      </dgm:t>
    </dgm:pt>
    <dgm:pt modelId="{2BDE08ED-5EAC-43CA-A283-26375A995395}" type="pres">
      <dgm:prSet presAssocID="{060E92E2-DD5C-4AE0-9BA9-569CA27CA272}" presName="circ1" presStyleLbl="vennNode1" presStyleIdx="0" presStyleCnt="3"/>
      <dgm:spPr/>
      <dgm:t>
        <a:bodyPr/>
        <a:lstStyle/>
        <a:p>
          <a:endParaRPr lang="en-US"/>
        </a:p>
      </dgm:t>
    </dgm:pt>
    <dgm:pt modelId="{A198E6B0-8486-4B7B-95D6-0E9A3CB408C1}" type="pres">
      <dgm:prSet presAssocID="{060E92E2-DD5C-4AE0-9BA9-569CA27CA272}" presName="circ1Tx" presStyleLbl="revTx" presStyleIdx="0" presStyleCnt="0">
        <dgm:presLayoutVars>
          <dgm:chMax val="0"/>
          <dgm:chPref val="0"/>
          <dgm:bulletEnabled val="1"/>
        </dgm:presLayoutVars>
      </dgm:prSet>
      <dgm:spPr/>
      <dgm:t>
        <a:bodyPr/>
        <a:lstStyle/>
        <a:p>
          <a:endParaRPr lang="en-US"/>
        </a:p>
      </dgm:t>
    </dgm:pt>
    <dgm:pt modelId="{0B673293-0FB0-4C77-A0F8-46A4ADFBD17C}" type="pres">
      <dgm:prSet presAssocID="{87E86196-7C37-400B-8631-5404ED3941D9}" presName="circ2" presStyleLbl="vennNode1" presStyleIdx="1" presStyleCnt="3"/>
      <dgm:spPr/>
      <dgm:t>
        <a:bodyPr/>
        <a:lstStyle/>
        <a:p>
          <a:endParaRPr lang="en-US"/>
        </a:p>
      </dgm:t>
    </dgm:pt>
    <dgm:pt modelId="{F30AA707-F26A-4462-B75E-16234A6560C5}" type="pres">
      <dgm:prSet presAssocID="{87E86196-7C37-400B-8631-5404ED3941D9}" presName="circ2Tx" presStyleLbl="revTx" presStyleIdx="0" presStyleCnt="0">
        <dgm:presLayoutVars>
          <dgm:chMax val="0"/>
          <dgm:chPref val="0"/>
          <dgm:bulletEnabled val="1"/>
        </dgm:presLayoutVars>
      </dgm:prSet>
      <dgm:spPr/>
      <dgm:t>
        <a:bodyPr/>
        <a:lstStyle/>
        <a:p>
          <a:endParaRPr lang="en-US"/>
        </a:p>
      </dgm:t>
    </dgm:pt>
    <dgm:pt modelId="{06BB87AD-C30B-4DA4-A476-CDA08AD8EF83}" type="pres">
      <dgm:prSet presAssocID="{A4E1F2D2-ED1E-4694-A455-0FBD814F378A}" presName="circ3" presStyleLbl="vennNode1" presStyleIdx="2" presStyleCnt="3"/>
      <dgm:spPr/>
      <dgm:t>
        <a:bodyPr/>
        <a:lstStyle/>
        <a:p>
          <a:endParaRPr lang="en-US"/>
        </a:p>
      </dgm:t>
    </dgm:pt>
    <dgm:pt modelId="{854FD5C2-856F-4E6D-BB33-8AB1FD0FC906}" type="pres">
      <dgm:prSet presAssocID="{A4E1F2D2-ED1E-4694-A455-0FBD814F378A}" presName="circ3Tx" presStyleLbl="revTx" presStyleIdx="0" presStyleCnt="0">
        <dgm:presLayoutVars>
          <dgm:chMax val="0"/>
          <dgm:chPref val="0"/>
          <dgm:bulletEnabled val="1"/>
        </dgm:presLayoutVars>
      </dgm:prSet>
      <dgm:spPr/>
      <dgm:t>
        <a:bodyPr/>
        <a:lstStyle/>
        <a:p>
          <a:endParaRPr lang="en-US"/>
        </a:p>
      </dgm:t>
    </dgm:pt>
  </dgm:ptLst>
  <dgm:cxnLst>
    <dgm:cxn modelId="{28FBD417-16DB-4818-9333-7457E17894A1}" type="presOf" srcId="{A4E1F2D2-ED1E-4694-A455-0FBD814F378A}" destId="{854FD5C2-856F-4E6D-BB33-8AB1FD0FC906}" srcOrd="1" destOrd="0" presId="urn:microsoft.com/office/officeart/2005/8/layout/venn1"/>
    <dgm:cxn modelId="{B6A319A7-DC83-4341-889C-2024F2EC21A4}" type="presOf" srcId="{87E86196-7C37-400B-8631-5404ED3941D9}" destId="{F30AA707-F26A-4462-B75E-16234A6560C5}" srcOrd="1" destOrd="0" presId="urn:microsoft.com/office/officeart/2005/8/layout/venn1"/>
    <dgm:cxn modelId="{0BA5E2A6-20D2-4A7C-A2C5-6463D6BC2D33}" srcId="{BA533C44-E92F-4642-B516-C024B6723C10}" destId="{A4E1F2D2-ED1E-4694-A455-0FBD814F378A}" srcOrd="2" destOrd="0" parTransId="{8DA3F70F-614A-4709-9D09-15DF286B5F2D}" sibTransId="{017CDECF-12B4-43EC-9573-3A3FB52DCA48}"/>
    <dgm:cxn modelId="{0E43240E-C1C2-4EC3-A7FF-6A5AC53A9252}" type="presOf" srcId="{87E86196-7C37-400B-8631-5404ED3941D9}" destId="{0B673293-0FB0-4C77-A0F8-46A4ADFBD17C}" srcOrd="0" destOrd="0" presId="urn:microsoft.com/office/officeart/2005/8/layout/venn1"/>
    <dgm:cxn modelId="{C5E0E41F-84F0-49CF-9555-8F741E25A5DE}" type="presOf" srcId="{060E92E2-DD5C-4AE0-9BA9-569CA27CA272}" destId="{A198E6B0-8486-4B7B-95D6-0E9A3CB408C1}" srcOrd="1" destOrd="0" presId="urn:microsoft.com/office/officeart/2005/8/layout/venn1"/>
    <dgm:cxn modelId="{6364503C-1CEC-465B-8CDE-C3C65E5822BF}" srcId="{BA533C44-E92F-4642-B516-C024B6723C10}" destId="{87E86196-7C37-400B-8631-5404ED3941D9}" srcOrd="1" destOrd="0" parTransId="{D8E7CAB5-0E84-49CD-873E-9634FF949CF0}" sibTransId="{21F47641-15FB-4679-8F00-AC9A9A91B16E}"/>
    <dgm:cxn modelId="{7A25FDD5-15B2-491B-9924-AD81B67DC9C6}" type="presOf" srcId="{A4E1F2D2-ED1E-4694-A455-0FBD814F378A}" destId="{06BB87AD-C30B-4DA4-A476-CDA08AD8EF83}" srcOrd="0" destOrd="0" presId="urn:microsoft.com/office/officeart/2005/8/layout/venn1"/>
    <dgm:cxn modelId="{09A65165-8EDD-45AD-9DBD-942D5634FF25}" type="presOf" srcId="{060E92E2-DD5C-4AE0-9BA9-569CA27CA272}" destId="{2BDE08ED-5EAC-43CA-A283-26375A995395}" srcOrd="0" destOrd="0" presId="urn:microsoft.com/office/officeart/2005/8/layout/venn1"/>
    <dgm:cxn modelId="{6B50E088-EEC3-450C-BB52-8AB975F3FB9B}" srcId="{BA533C44-E92F-4642-B516-C024B6723C10}" destId="{060E92E2-DD5C-4AE0-9BA9-569CA27CA272}" srcOrd="0" destOrd="0" parTransId="{44BD2948-D54B-4259-8E69-A8B6A1EE3235}" sibTransId="{A5055F7A-7210-4119-B7CB-B0B0FA9C8E42}"/>
    <dgm:cxn modelId="{BF8F50E1-8C1D-4FCC-8449-6F271F96C170}" type="presOf" srcId="{BA533C44-E92F-4642-B516-C024B6723C10}" destId="{E9E63C5F-9E82-43A8-A079-DB6E47C2507F}" srcOrd="0" destOrd="0" presId="urn:microsoft.com/office/officeart/2005/8/layout/venn1"/>
    <dgm:cxn modelId="{F5DD1723-C291-4C4A-B0D8-B69E5D2CBEE5}" type="presParOf" srcId="{E9E63C5F-9E82-43A8-A079-DB6E47C2507F}" destId="{2BDE08ED-5EAC-43CA-A283-26375A995395}" srcOrd="0" destOrd="0" presId="urn:microsoft.com/office/officeart/2005/8/layout/venn1"/>
    <dgm:cxn modelId="{0C7D75B7-3EBE-49B3-8A88-1B90328881C1}" type="presParOf" srcId="{E9E63C5F-9E82-43A8-A079-DB6E47C2507F}" destId="{A198E6B0-8486-4B7B-95D6-0E9A3CB408C1}" srcOrd="1" destOrd="0" presId="urn:microsoft.com/office/officeart/2005/8/layout/venn1"/>
    <dgm:cxn modelId="{F6BDDF75-DD8F-42DA-85DF-6195DD29FB29}" type="presParOf" srcId="{E9E63C5F-9E82-43A8-A079-DB6E47C2507F}" destId="{0B673293-0FB0-4C77-A0F8-46A4ADFBD17C}" srcOrd="2" destOrd="0" presId="urn:microsoft.com/office/officeart/2005/8/layout/venn1"/>
    <dgm:cxn modelId="{406AEAF9-71D3-49D9-AE26-824FB35AE1AC}" type="presParOf" srcId="{E9E63C5F-9E82-43A8-A079-DB6E47C2507F}" destId="{F30AA707-F26A-4462-B75E-16234A6560C5}" srcOrd="3" destOrd="0" presId="urn:microsoft.com/office/officeart/2005/8/layout/venn1"/>
    <dgm:cxn modelId="{D9E9F547-3AE6-4CF7-9850-7A9FDABD1AB9}" type="presParOf" srcId="{E9E63C5F-9E82-43A8-A079-DB6E47C2507F}" destId="{06BB87AD-C30B-4DA4-A476-CDA08AD8EF83}" srcOrd="4" destOrd="0" presId="urn:microsoft.com/office/officeart/2005/8/layout/venn1"/>
    <dgm:cxn modelId="{AB949F83-1A7A-49B3-8B61-5E379094D9C0}" type="presParOf" srcId="{E9E63C5F-9E82-43A8-A079-DB6E47C2507F}" destId="{854FD5C2-856F-4E6D-BB33-8AB1FD0FC906}"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ACDCE1-078D-4BE1-895E-B6B6D966495B}" type="doc">
      <dgm:prSet loTypeId="urn:microsoft.com/office/officeart/2005/8/layout/pyramid2" loCatId="pyramid" qsTypeId="urn:microsoft.com/office/officeart/2005/8/quickstyle/3d5" qsCatId="3D" csTypeId="urn:microsoft.com/office/officeart/2005/8/colors/accent3_3" csCatId="accent3" phldr="1"/>
      <dgm:spPr/>
      <dgm:t>
        <a:bodyPr/>
        <a:lstStyle/>
        <a:p>
          <a:endParaRPr lang="en-US"/>
        </a:p>
      </dgm:t>
    </dgm:pt>
    <dgm:pt modelId="{6E61EC8F-C5D9-447F-8A19-F2753F64A7DA}">
      <dgm:prSet custT="1">
        <dgm:style>
          <a:lnRef idx="2">
            <a:schemeClr val="accent6"/>
          </a:lnRef>
          <a:fillRef idx="1">
            <a:schemeClr val="lt1"/>
          </a:fillRef>
          <a:effectRef idx="0">
            <a:schemeClr val="accent6"/>
          </a:effectRef>
          <a:fontRef idx="minor">
            <a:schemeClr val="dk1"/>
          </a:fontRef>
        </dgm:style>
      </dgm:prSet>
      <dgm:spPr/>
      <dgm:t>
        <a:bodyPr/>
        <a:lstStyle/>
        <a:p>
          <a:pPr rtl="0"/>
          <a:r>
            <a:rPr lang="en-US" sz="1400" b="1" dirty="0" smtClean="0"/>
            <a:t>Syrup (aqueous solution containing  sugar.</a:t>
          </a:r>
          <a:endParaRPr lang="en-US" sz="1400" b="1" dirty="0"/>
        </a:p>
      </dgm:t>
    </dgm:pt>
    <dgm:pt modelId="{8A2007E8-4122-476E-9B65-FF9A93D6D5EE}" type="parTrans" cxnId="{B8422F37-2089-45AC-81A3-21B295B8E693}">
      <dgm:prSet/>
      <dgm:spPr/>
      <dgm:t>
        <a:bodyPr/>
        <a:lstStyle/>
        <a:p>
          <a:endParaRPr lang="en-US"/>
        </a:p>
      </dgm:t>
    </dgm:pt>
    <dgm:pt modelId="{BAD10BBC-2671-4406-8A33-D388DDF492E6}" type="sibTrans" cxnId="{B8422F37-2089-45AC-81A3-21B295B8E693}">
      <dgm:prSet/>
      <dgm:spPr/>
      <dgm:t>
        <a:bodyPr/>
        <a:lstStyle/>
        <a:p>
          <a:endParaRPr lang="en-US"/>
        </a:p>
      </dgm:t>
    </dgm:pt>
    <dgm:pt modelId="{6A3D276B-4507-445B-8C0C-2A8266F807CE}">
      <dgm:prSet custT="1">
        <dgm:style>
          <a:lnRef idx="2">
            <a:schemeClr val="accent5"/>
          </a:lnRef>
          <a:fillRef idx="1">
            <a:schemeClr val="lt1"/>
          </a:fillRef>
          <a:effectRef idx="0">
            <a:schemeClr val="accent5"/>
          </a:effectRef>
          <a:fontRef idx="minor">
            <a:schemeClr val="dk1"/>
          </a:fontRef>
        </dgm:style>
      </dgm:prSet>
      <dgm:spPr/>
      <dgm:t>
        <a:bodyPr/>
        <a:lstStyle/>
        <a:p>
          <a:pPr rtl="0"/>
          <a:r>
            <a:rPr lang="en-US" sz="1400" b="1" dirty="0" smtClean="0"/>
            <a:t>Elixirs (combination of water and alcohol). </a:t>
          </a:r>
          <a:endParaRPr lang="en-US" sz="1400" b="1" dirty="0"/>
        </a:p>
      </dgm:t>
    </dgm:pt>
    <dgm:pt modelId="{52A7D18B-B481-4EAC-B325-456E0F99F186}" type="parTrans" cxnId="{B0BBBD8C-3871-4EE6-B4E6-9FFD22903F80}">
      <dgm:prSet/>
      <dgm:spPr/>
      <dgm:t>
        <a:bodyPr/>
        <a:lstStyle/>
        <a:p>
          <a:endParaRPr lang="en-US"/>
        </a:p>
      </dgm:t>
    </dgm:pt>
    <dgm:pt modelId="{74488BDA-2D60-4716-911D-23BAE2E19508}" type="sibTrans" cxnId="{B0BBBD8C-3871-4EE6-B4E6-9FFD22903F80}">
      <dgm:prSet/>
      <dgm:spPr/>
      <dgm:t>
        <a:bodyPr/>
        <a:lstStyle/>
        <a:p>
          <a:endParaRPr lang="en-US"/>
        </a:p>
      </dgm:t>
    </dgm:pt>
    <dgm:pt modelId="{4E92D291-ABBC-4298-AF41-B16591A4E053}">
      <dgm:prSet custT="1">
        <dgm:style>
          <a:lnRef idx="2">
            <a:schemeClr val="accent3"/>
          </a:lnRef>
          <a:fillRef idx="1">
            <a:schemeClr val="lt1"/>
          </a:fillRef>
          <a:effectRef idx="0">
            <a:schemeClr val="accent3"/>
          </a:effectRef>
          <a:fontRef idx="minor">
            <a:schemeClr val="dk1"/>
          </a:fontRef>
        </dgm:style>
      </dgm:prSet>
      <dgm:spPr/>
      <dgm:t>
        <a:bodyPr/>
        <a:lstStyle/>
        <a:p>
          <a:pPr rtl="0"/>
          <a:r>
            <a:rPr lang="en-US" sz="1400" b="1" dirty="0" smtClean="0"/>
            <a:t>Spirits (solution of aromatic materials if the solvent  is alcoholic).</a:t>
          </a:r>
          <a:endParaRPr lang="en-US" sz="1400" b="1" dirty="0"/>
        </a:p>
      </dgm:t>
    </dgm:pt>
    <dgm:pt modelId="{2B22A988-9E0A-49C7-996B-99014D9911D6}" type="parTrans" cxnId="{A8019DD6-FE95-4851-832D-372515A14EAE}">
      <dgm:prSet/>
      <dgm:spPr/>
      <dgm:t>
        <a:bodyPr/>
        <a:lstStyle/>
        <a:p>
          <a:endParaRPr lang="en-US"/>
        </a:p>
      </dgm:t>
    </dgm:pt>
    <dgm:pt modelId="{930BD65E-046B-441A-BC56-6E7F203DBA04}" type="sibTrans" cxnId="{A8019DD6-FE95-4851-832D-372515A14EAE}">
      <dgm:prSet/>
      <dgm:spPr/>
      <dgm:t>
        <a:bodyPr/>
        <a:lstStyle/>
        <a:p>
          <a:endParaRPr lang="en-US"/>
        </a:p>
      </dgm:t>
    </dgm:pt>
    <dgm:pt modelId="{539CEDE7-39E7-411C-B5E3-5A578DAA62D9}">
      <dgm:prSet custT="1">
        <dgm:style>
          <a:lnRef idx="2">
            <a:schemeClr val="accent2"/>
          </a:lnRef>
          <a:fillRef idx="1">
            <a:schemeClr val="lt1"/>
          </a:fillRef>
          <a:effectRef idx="0">
            <a:schemeClr val="accent2"/>
          </a:effectRef>
          <a:fontRef idx="minor">
            <a:schemeClr val="dk1"/>
          </a:fontRef>
        </dgm:style>
      </dgm:prSet>
      <dgm:spPr/>
      <dgm:t>
        <a:bodyPr/>
        <a:lstStyle/>
        <a:p>
          <a:pPr rtl="0"/>
          <a:r>
            <a:rPr lang="en-US" sz="1200" b="1" dirty="0" smtClean="0"/>
            <a:t>Aromatic waters (solutions of aromatic material if the solvent is aqueous).</a:t>
          </a:r>
          <a:endParaRPr lang="en-US" sz="1200" b="1" dirty="0"/>
        </a:p>
      </dgm:t>
    </dgm:pt>
    <dgm:pt modelId="{0B1C993A-23A1-4687-97E2-135E31A36F30}" type="parTrans" cxnId="{2E4B9A27-E1DA-429C-B409-534092BB7F1E}">
      <dgm:prSet/>
      <dgm:spPr/>
      <dgm:t>
        <a:bodyPr/>
        <a:lstStyle/>
        <a:p>
          <a:endParaRPr lang="en-US"/>
        </a:p>
      </dgm:t>
    </dgm:pt>
    <dgm:pt modelId="{07BD514A-905E-4923-829A-542DD352D720}" type="sibTrans" cxnId="{2E4B9A27-E1DA-429C-B409-534092BB7F1E}">
      <dgm:prSet/>
      <dgm:spPr/>
      <dgm:t>
        <a:bodyPr/>
        <a:lstStyle/>
        <a:p>
          <a:endParaRPr lang="en-US"/>
        </a:p>
      </dgm:t>
    </dgm:pt>
    <dgm:pt modelId="{FA2553E0-36F3-4DDD-8717-7E2D13188347}">
      <dgm:prSet custT="1">
        <dgm:style>
          <a:lnRef idx="2">
            <a:schemeClr val="accent1"/>
          </a:lnRef>
          <a:fillRef idx="1">
            <a:schemeClr val="lt1"/>
          </a:fillRef>
          <a:effectRef idx="0">
            <a:schemeClr val="accent1"/>
          </a:effectRef>
          <a:fontRef idx="minor">
            <a:schemeClr val="dk1"/>
          </a:fontRef>
        </dgm:style>
      </dgm:prSet>
      <dgm:spPr/>
      <dgm:t>
        <a:bodyPr/>
        <a:lstStyle/>
        <a:p>
          <a:pPr rtl="0"/>
          <a:r>
            <a:rPr lang="en-US" sz="1400" b="1" dirty="0" smtClean="0"/>
            <a:t>Tinctures or fluid extracts (solution prepared by extracting active constituents from crude drugs depending on their methods of preparation  and their concentration).</a:t>
          </a:r>
          <a:endParaRPr lang="en-US" sz="1400" b="1" dirty="0"/>
        </a:p>
      </dgm:t>
    </dgm:pt>
    <dgm:pt modelId="{30A8D120-60D9-4C5A-B6C3-CBD816ABAD07}" type="parTrans" cxnId="{33D82B1C-2320-4215-BF9F-88DE1AC6851A}">
      <dgm:prSet/>
      <dgm:spPr/>
      <dgm:t>
        <a:bodyPr/>
        <a:lstStyle/>
        <a:p>
          <a:endParaRPr lang="en-US"/>
        </a:p>
      </dgm:t>
    </dgm:pt>
    <dgm:pt modelId="{7DB3DE45-DC4F-422C-B3F4-063C4B705454}" type="sibTrans" cxnId="{33D82B1C-2320-4215-BF9F-88DE1AC6851A}">
      <dgm:prSet/>
      <dgm:spPr/>
      <dgm:t>
        <a:bodyPr/>
        <a:lstStyle/>
        <a:p>
          <a:endParaRPr lang="en-US"/>
        </a:p>
      </dgm:t>
    </dgm:pt>
    <dgm:pt modelId="{63A46DAE-1550-4932-8DAE-56236889BA61}">
      <dgm:prSet custT="1">
        <dgm:style>
          <a:lnRef idx="2">
            <a:schemeClr val="dk1"/>
          </a:lnRef>
          <a:fillRef idx="1">
            <a:schemeClr val="lt1"/>
          </a:fillRef>
          <a:effectRef idx="0">
            <a:schemeClr val="dk1"/>
          </a:effectRef>
          <a:fontRef idx="minor">
            <a:schemeClr val="dk1"/>
          </a:fontRef>
        </dgm:style>
      </dgm:prSet>
      <dgm:spPr/>
      <dgm:t>
        <a:bodyPr/>
        <a:lstStyle/>
        <a:p>
          <a:pPr rtl="0"/>
          <a:r>
            <a:rPr lang="en-US" sz="1400" b="1" dirty="0" smtClean="0"/>
            <a:t>Injections (solutions prepared to be sterile </a:t>
          </a:r>
          <a:r>
            <a:rPr lang="en-US" sz="1400" b="1" dirty="0" err="1" smtClean="0"/>
            <a:t>pyrogen</a:t>
          </a:r>
          <a:r>
            <a:rPr lang="en-US" sz="1400" b="1" dirty="0" smtClean="0"/>
            <a:t> – free and intended for parenteral administration).</a:t>
          </a:r>
          <a:endParaRPr lang="en-US" sz="1400" b="1" dirty="0"/>
        </a:p>
      </dgm:t>
    </dgm:pt>
    <dgm:pt modelId="{02B75FB9-C764-4AB9-AED2-64AF59496292}" type="parTrans" cxnId="{06F8FAD5-EAD3-4BA0-BC92-18AF7A0A8E4F}">
      <dgm:prSet/>
      <dgm:spPr/>
      <dgm:t>
        <a:bodyPr/>
        <a:lstStyle/>
        <a:p>
          <a:endParaRPr lang="en-US"/>
        </a:p>
      </dgm:t>
    </dgm:pt>
    <dgm:pt modelId="{C4D73F75-5C25-4BC7-ABEA-591147D97584}" type="sibTrans" cxnId="{06F8FAD5-EAD3-4BA0-BC92-18AF7A0A8E4F}">
      <dgm:prSet/>
      <dgm:spPr/>
      <dgm:t>
        <a:bodyPr/>
        <a:lstStyle/>
        <a:p>
          <a:endParaRPr lang="en-US"/>
        </a:p>
      </dgm:t>
    </dgm:pt>
    <dgm:pt modelId="{C0833092-928A-4444-A22D-6D9359C18301}" type="pres">
      <dgm:prSet presAssocID="{2DACDCE1-078D-4BE1-895E-B6B6D966495B}" presName="compositeShape" presStyleCnt="0">
        <dgm:presLayoutVars>
          <dgm:dir/>
          <dgm:resizeHandles/>
        </dgm:presLayoutVars>
      </dgm:prSet>
      <dgm:spPr/>
      <dgm:t>
        <a:bodyPr/>
        <a:lstStyle/>
        <a:p>
          <a:endParaRPr lang="en-US"/>
        </a:p>
      </dgm:t>
    </dgm:pt>
    <dgm:pt modelId="{E85D9378-BD72-4C76-A848-709AEA5F7B51}" type="pres">
      <dgm:prSet presAssocID="{2DACDCE1-078D-4BE1-895E-B6B6D966495B}" presName="pyramid" presStyleLbl="node1" presStyleIdx="0" presStyleCnt="1">
        <dgm:style>
          <a:lnRef idx="2">
            <a:schemeClr val="accent4"/>
          </a:lnRef>
          <a:fillRef idx="1">
            <a:schemeClr val="lt1"/>
          </a:fillRef>
          <a:effectRef idx="0">
            <a:schemeClr val="accent4"/>
          </a:effectRef>
          <a:fontRef idx="minor">
            <a:schemeClr val="dk1"/>
          </a:fontRef>
        </dgm:style>
      </dgm:prSet>
      <dgm:spPr/>
    </dgm:pt>
    <dgm:pt modelId="{31CC8092-E6A1-440F-81E7-C7B18CA14300}" type="pres">
      <dgm:prSet presAssocID="{2DACDCE1-078D-4BE1-895E-B6B6D966495B}" presName="theList" presStyleCnt="0"/>
      <dgm:spPr/>
    </dgm:pt>
    <dgm:pt modelId="{CFBB309A-BA19-4212-90C8-6E22833AD8ED}" type="pres">
      <dgm:prSet presAssocID="{6E61EC8F-C5D9-447F-8A19-F2753F64A7DA}" presName="aNode" presStyleLbl="fgAcc1" presStyleIdx="0" presStyleCnt="6" custLinFactY="-16117" custLinFactNeighborX="888" custLinFactNeighborY="-100000">
        <dgm:presLayoutVars>
          <dgm:bulletEnabled val="1"/>
        </dgm:presLayoutVars>
      </dgm:prSet>
      <dgm:spPr/>
      <dgm:t>
        <a:bodyPr/>
        <a:lstStyle/>
        <a:p>
          <a:endParaRPr lang="en-US"/>
        </a:p>
      </dgm:t>
    </dgm:pt>
    <dgm:pt modelId="{F1184C56-3A98-4C69-AF8E-ED4AD6E45596}" type="pres">
      <dgm:prSet presAssocID="{6E61EC8F-C5D9-447F-8A19-F2753F64A7DA}" presName="aSpace" presStyleCnt="0"/>
      <dgm:spPr/>
    </dgm:pt>
    <dgm:pt modelId="{43C80C25-9C9C-46B8-B59D-439FE7F6869D}" type="pres">
      <dgm:prSet presAssocID="{6A3D276B-4507-445B-8C0C-2A8266F807CE}" presName="aNode" presStyleLbl="fgAcc1" presStyleIdx="1" presStyleCnt="6" custLinFactY="-15965" custLinFactNeighborY="-100000">
        <dgm:presLayoutVars>
          <dgm:bulletEnabled val="1"/>
        </dgm:presLayoutVars>
      </dgm:prSet>
      <dgm:spPr/>
      <dgm:t>
        <a:bodyPr/>
        <a:lstStyle/>
        <a:p>
          <a:endParaRPr lang="en-US"/>
        </a:p>
      </dgm:t>
    </dgm:pt>
    <dgm:pt modelId="{28745FE2-CCAD-4578-8168-BA84438D10E2}" type="pres">
      <dgm:prSet presAssocID="{6A3D276B-4507-445B-8C0C-2A8266F807CE}" presName="aSpace" presStyleCnt="0"/>
      <dgm:spPr/>
    </dgm:pt>
    <dgm:pt modelId="{5D042094-DD4D-414F-887E-5709BBCC031A}" type="pres">
      <dgm:prSet presAssocID="{4E92D291-ABBC-4298-AF41-B16591A4E053}" presName="aNode" presStyleLbl="fgAcc1" presStyleIdx="2" presStyleCnt="6" custLinFactY="-15814" custLinFactNeighborY="-100000">
        <dgm:presLayoutVars>
          <dgm:bulletEnabled val="1"/>
        </dgm:presLayoutVars>
      </dgm:prSet>
      <dgm:spPr/>
      <dgm:t>
        <a:bodyPr/>
        <a:lstStyle/>
        <a:p>
          <a:endParaRPr lang="en-US"/>
        </a:p>
      </dgm:t>
    </dgm:pt>
    <dgm:pt modelId="{98715040-7AFF-4E3B-AA27-12347B93AC4F}" type="pres">
      <dgm:prSet presAssocID="{4E92D291-ABBC-4298-AF41-B16591A4E053}" presName="aSpace" presStyleCnt="0"/>
      <dgm:spPr/>
    </dgm:pt>
    <dgm:pt modelId="{EA28C0CE-813D-47A3-9A17-545748ADB659}" type="pres">
      <dgm:prSet presAssocID="{539CEDE7-39E7-411C-B5E3-5A578DAA62D9}" presName="aNode" presStyleLbl="fgAcc1" presStyleIdx="3" presStyleCnt="6" custLinFactY="-15663" custLinFactNeighborY="-100000">
        <dgm:presLayoutVars>
          <dgm:bulletEnabled val="1"/>
        </dgm:presLayoutVars>
      </dgm:prSet>
      <dgm:spPr/>
      <dgm:t>
        <a:bodyPr/>
        <a:lstStyle/>
        <a:p>
          <a:endParaRPr lang="en-US"/>
        </a:p>
      </dgm:t>
    </dgm:pt>
    <dgm:pt modelId="{179A88FB-343F-4E59-AA4F-9C755494A80B}" type="pres">
      <dgm:prSet presAssocID="{539CEDE7-39E7-411C-B5E3-5A578DAA62D9}" presName="aSpace" presStyleCnt="0"/>
      <dgm:spPr/>
    </dgm:pt>
    <dgm:pt modelId="{37A417E3-02A3-4AE0-987B-20042951D117}" type="pres">
      <dgm:prSet presAssocID="{FA2553E0-36F3-4DDD-8717-7E2D13188347}" presName="aNode" presStyleLbl="fgAcc1" presStyleIdx="4" presStyleCnt="6" custLinFactY="-4246" custLinFactNeighborX="256" custLinFactNeighborY="-100000">
        <dgm:presLayoutVars>
          <dgm:bulletEnabled val="1"/>
        </dgm:presLayoutVars>
      </dgm:prSet>
      <dgm:spPr/>
      <dgm:t>
        <a:bodyPr/>
        <a:lstStyle/>
        <a:p>
          <a:endParaRPr lang="en-US"/>
        </a:p>
      </dgm:t>
    </dgm:pt>
    <dgm:pt modelId="{52A369DC-FE5E-48B2-9041-FCF2A84140E6}" type="pres">
      <dgm:prSet presAssocID="{FA2553E0-36F3-4DDD-8717-7E2D13188347}" presName="aSpace" presStyleCnt="0"/>
      <dgm:spPr/>
    </dgm:pt>
    <dgm:pt modelId="{46F45794-EFE1-4E7C-A98F-29BFB7B13556}" type="pres">
      <dgm:prSet presAssocID="{63A46DAE-1550-4932-8DAE-56236889BA61}" presName="aNode" presStyleLbl="fgAcc1" presStyleIdx="5" presStyleCnt="6">
        <dgm:presLayoutVars>
          <dgm:bulletEnabled val="1"/>
        </dgm:presLayoutVars>
      </dgm:prSet>
      <dgm:spPr/>
      <dgm:t>
        <a:bodyPr/>
        <a:lstStyle/>
        <a:p>
          <a:endParaRPr lang="en-US"/>
        </a:p>
      </dgm:t>
    </dgm:pt>
    <dgm:pt modelId="{5D9225B4-E117-42E2-8FE0-2E6C8ECFABE9}" type="pres">
      <dgm:prSet presAssocID="{63A46DAE-1550-4932-8DAE-56236889BA61}" presName="aSpace" presStyleCnt="0"/>
      <dgm:spPr/>
    </dgm:pt>
  </dgm:ptLst>
  <dgm:cxnLst>
    <dgm:cxn modelId="{B8422F37-2089-45AC-81A3-21B295B8E693}" srcId="{2DACDCE1-078D-4BE1-895E-B6B6D966495B}" destId="{6E61EC8F-C5D9-447F-8A19-F2753F64A7DA}" srcOrd="0" destOrd="0" parTransId="{8A2007E8-4122-476E-9B65-FF9A93D6D5EE}" sibTransId="{BAD10BBC-2671-4406-8A33-D388DDF492E6}"/>
    <dgm:cxn modelId="{B0BBBD8C-3871-4EE6-B4E6-9FFD22903F80}" srcId="{2DACDCE1-078D-4BE1-895E-B6B6D966495B}" destId="{6A3D276B-4507-445B-8C0C-2A8266F807CE}" srcOrd="1" destOrd="0" parTransId="{52A7D18B-B481-4EAC-B325-456E0F99F186}" sibTransId="{74488BDA-2D60-4716-911D-23BAE2E19508}"/>
    <dgm:cxn modelId="{2E4B9A27-E1DA-429C-B409-534092BB7F1E}" srcId="{2DACDCE1-078D-4BE1-895E-B6B6D966495B}" destId="{539CEDE7-39E7-411C-B5E3-5A578DAA62D9}" srcOrd="3" destOrd="0" parTransId="{0B1C993A-23A1-4687-97E2-135E31A36F30}" sibTransId="{07BD514A-905E-4923-829A-542DD352D720}"/>
    <dgm:cxn modelId="{F3D64A80-E58E-4230-837B-79B44EA0D891}" type="presOf" srcId="{63A46DAE-1550-4932-8DAE-56236889BA61}" destId="{46F45794-EFE1-4E7C-A98F-29BFB7B13556}" srcOrd="0" destOrd="0" presId="urn:microsoft.com/office/officeart/2005/8/layout/pyramid2"/>
    <dgm:cxn modelId="{33D82B1C-2320-4215-BF9F-88DE1AC6851A}" srcId="{2DACDCE1-078D-4BE1-895E-B6B6D966495B}" destId="{FA2553E0-36F3-4DDD-8717-7E2D13188347}" srcOrd="4" destOrd="0" parTransId="{30A8D120-60D9-4C5A-B6C3-CBD816ABAD07}" sibTransId="{7DB3DE45-DC4F-422C-B3F4-063C4B705454}"/>
    <dgm:cxn modelId="{06F8FAD5-EAD3-4BA0-BC92-18AF7A0A8E4F}" srcId="{2DACDCE1-078D-4BE1-895E-B6B6D966495B}" destId="{63A46DAE-1550-4932-8DAE-56236889BA61}" srcOrd="5" destOrd="0" parTransId="{02B75FB9-C764-4AB9-AED2-64AF59496292}" sibTransId="{C4D73F75-5C25-4BC7-ABEA-591147D97584}"/>
    <dgm:cxn modelId="{B49D1791-6511-46EE-A571-B5266BC8388E}" type="presOf" srcId="{6E61EC8F-C5D9-447F-8A19-F2753F64A7DA}" destId="{CFBB309A-BA19-4212-90C8-6E22833AD8ED}" srcOrd="0" destOrd="0" presId="urn:microsoft.com/office/officeart/2005/8/layout/pyramid2"/>
    <dgm:cxn modelId="{A8019DD6-FE95-4851-832D-372515A14EAE}" srcId="{2DACDCE1-078D-4BE1-895E-B6B6D966495B}" destId="{4E92D291-ABBC-4298-AF41-B16591A4E053}" srcOrd="2" destOrd="0" parTransId="{2B22A988-9E0A-49C7-996B-99014D9911D6}" sibTransId="{930BD65E-046B-441A-BC56-6E7F203DBA04}"/>
    <dgm:cxn modelId="{05B277C4-2CAD-427E-AB35-145CA46AADAA}" type="presOf" srcId="{4E92D291-ABBC-4298-AF41-B16591A4E053}" destId="{5D042094-DD4D-414F-887E-5709BBCC031A}" srcOrd="0" destOrd="0" presId="urn:microsoft.com/office/officeart/2005/8/layout/pyramid2"/>
    <dgm:cxn modelId="{173E4160-AA47-4BC1-80CD-3CC4965A530E}" type="presOf" srcId="{539CEDE7-39E7-411C-B5E3-5A578DAA62D9}" destId="{EA28C0CE-813D-47A3-9A17-545748ADB659}" srcOrd="0" destOrd="0" presId="urn:microsoft.com/office/officeart/2005/8/layout/pyramid2"/>
    <dgm:cxn modelId="{6FA18A52-7F3E-4A4E-8262-9358F8DBFAE4}" type="presOf" srcId="{2DACDCE1-078D-4BE1-895E-B6B6D966495B}" destId="{C0833092-928A-4444-A22D-6D9359C18301}" srcOrd="0" destOrd="0" presId="urn:microsoft.com/office/officeart/2005/8/layout/pyramid2"/>
    <dgm:cxn modelId="{7100B794-AB79-4A72-8EFE-8B540BC1CD2B}" type="presOf" srcId="{FA2553E0-36F3-4DDD-8717-7E2D13188347}" destId="{37A417E3-02A3-4AE0-987B-20042951D117}" srcOrd="0" destOrd="0" presId="urn:microsoft.com/office/officeart/2005/8/layout/pyramid2"/>
    <dgm:cxn modelId="{72A67A3A-840C-4AD0-B473-B7F51CDA0B2A}" type="presOf" srcId="{6A3D276B-4507-445B-8C0C-2A8266F807CE}" destId="{43C80C25-9C9C-46B8-B59D-439FE7F6869D}" srcOrd="0" destOrd="0" presId="urn:microsoft.com/office/officeart/2005/8/layout/pyramid2"/>
    <dgm:cxn modelId="{CF2B7ED6-40F7-4490-B02A-292BF36ADB6A}" type="presParOf" srcId="{C0833092-928A-4444-A22D-6D9359C18301}" destId="{E85D9378-BD72-4C76-A848-709AEA5F7B51}" srcOrd="0" destOrd="0" presId="urn:microsoft.com/office/officeart/2005/8/layout/pyramid2"/>
    <dgm:cxn modelId="{3D53CC1B-C5A1-4853-BBEB-DBF11F5CD189}" type="presParOf" srcId="{C0833092-928A-4444-A22D-6D9359C18301}" destId="{31CC8092-E6A1-440F-81E7-C7B18CA14300}" srcOrd="1" destOrd="0" presId="urn:microsoft.com/office/officeart/2005/8/layout/pyramid2"/>
    <dgm:cxn modelId="{E56D1665-56D5-4AC8-ABD0-FE0C6F19901D}" type="presParOf" srcId="{31CC8092-E6A1-440F-81E7-C7B18CA14300}" destId="{CFBB309A-BA19-4212-90C8-6E22833AD8ED}" srcOrd="0" destOrd="0" presId="urn:microsoft.com/office/officeart/2005/8/layout/pyramid2"/>
    <dgm:cxn modelId="{183D02B4-4D5A-4E95-AF74-7A404D4760DF}" type="presParOf" srcId="{31CC8092-E6A1-440F-81E7-C7B18CA14300}" destId="{F1184C56-3A98-4C69-AF8E-ED4AD6E45596}" srcOrd="1" destOrd="0" presId="urn:microsoft.com/office/officeart/2005/8/layout/pyramid2"/>
    <dgm:cxn modelId="{EC571B5A-9BB1-4429-ACC0-C15A43CDA98D}" type="presParOf" srcId="{31CC8092-E6A1-440F-81E7-C7B18CA14300}" destId="{43C80C25-9C9C-46B8-B59D-439FE7F6869D}" srcOrd="2" destOrd="0" presId="urn:microsoft.com/office/officeart/2005/8/layout/pyramid2"/>
    <dgm:cxn modelId="{319BC64D-B3A2-4238-9AD6-7B0B0288BBFD}" type="presParOf" srcId="{31CC8092-E6A1-440F-81E7-C7B18CA14300}" destId="{28745FE2-CCAD-4578-8168-BA84438D10E2}" srcOrd="3" destOrd="0" presId="urn:microsoft.com/office/officeart/2005/8/layout/pyramid2"/>
    <dgm:cxn modelId="{8725BD76-22D6-4C16-B48A-41BD8C52A6B3}" type="presParOf" srcId="{31CC8092-E6A1-440F-81E7-C7B18CA14300}" destId="{5D042094-DD4D-414F-887E-5709BBCC031A}" srcOrd="4" destOrd="0" presId="urn:microsoft.com/office/officeart/2005/8/layout/pyramid2"/>
    <dgm:cxn modelId="{A7ABFC1C-C420-4F54-8E04-9D3CCC3EBB4C}" type="presParOf" srcId="{31CC8092-E6A1-440F-81E7-C7B18CA14300}" destId="{98715040-7AFF-4E3B-AA27-12347B93AC4F}" srcOrd="5" destOrd="0" presId="urn:microsoft.com/office/officeart/2005/8/layout/pyramid2"/>
    <dgm:cxn modelId="{7C68EF75-FA71-4B58-AAC8-3D3986CB3FB3}" type="presParOf" srcId="{31CC8092-E6A1-440F-81E7-C7B18CA14300}" destId="{EA28C0CE-813D-47A3-9A17-545748ADB659}" srcOrd="6" destOrd="0" presId="urn:microsoft.com/office/officeart/2005/8/layout/pyramid2"/>
    <dgm:cxn modelId="{EA6DF790-7DA5-4C3B-B9A4-39F0BE77C4F4}" type="presParOf" srcId="{31CC8092-E6A1-440F-81E7-C7B18CA14300}" destId="{179A88FB-343F-4E59-AA4F-9C755494A80B}" srcOrd="7" destOrd="0" presId="urn:microsoft.com/office/officeart/2005/8/layout/pyramid2"/>
    <dgm:cxn modelId="{792ABC4C-F048-4212-A518-8ED290A068F2}" type="presParOf" srcId="{31CC8092-E6A1-440F-81E7-C7B18CA14300}" destId="{37A417E3-02A3-4AE0-987B-20042951D117}" srcOrd="8" destOrd="0" presId="urn:microsoft.com/office/officeart/2005/8/layout/pyramid2"/>
    <dgm:cxn modelId="{B546AED9-6386-4CD7-BA34-E90A0F7327C0}" type="presParOf" srcId="{31CC8092-E6A1-440F-81E7-C7B18CA14300}" destId="{52A369DC-FE5E-48B2-9041-FCF2A84140E6}" srcOrd="9" destOrd="0" presId="urn:microsoft.com/office/officeart/2005/8/layout/pyramid2"/>
    <dgm:cxn modelId="{C69EFBF5-FD05-4A4F-AB93-413B3C8CB4B6}" type="presParOf" srcId="{31CC8092-E6A1-440F-81E7-C7B18CA14300}" destId="{46F45794-EFE1-4E7C-A98F-29BFB7B13556}" srcOrd="10" destOrd="0" presId="urn:microsoft.com/office/officeart/2005/8/layout/pyramid2"/>
    <dgm:cxn modelId="{0A2CF522-243A-4A0C-9EE1-F5505F1551F8}" type="presParOf" srcId="{31CC8092-E6A1-440F-81E7-C7B18CA14300}" destId="{5D9225B4-E117-42E2-8FE0-2E6C8ECFABE9}" srcOrd="11"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A44FA0-57EE-45D5-89A8-87909052B4C3}" type="doc">
      <dgm:prSet loTypeId="urn:microsoft.com/office/officeart/2005/8/layout/target3" loCatId="relationship" qsTypeId="urn:microsoft.com/office/officeart/2005/8/quickstyle/simple4" qsCatId="simple" csTypeId="urn:microsoft.com/office/officeart/2005/8/colors/colorful5" csCatId="colorful" phldr="1"/>
      <dgm:spPr/>
      <dgm:t>
        <a:bodyPr/>
        <a:lstStyle/>
        <a:p>
          <a:endParaRPr lang="en-US"/>
        </a:p>
      </dgm:t>
    </dgm:pt>
    <dgm:pt modelId="{1ACFDE04-CEED-4A46-AEEF-FBCE61BAF7C3}">
      <dgm:prSet custT="1"/>
      <dgm:spPr/>
      <dgm:t>
        <a:bodyPr/>
        <a:lstStyle/>
        <a:p>
          <a:pPr algn="l" rtl="0"/>
          <a:r>
            <a:rPr lang="en-US" sz="1800" dirty="0" smtClean="0"/>
            <a:t>1-Weigh the solid ingredient and put it in beaker </a:t>
          </a:r>
          <a:endParaRPr lang="en-US" sz="1800" dirty="0"/>
        </a:p>
      </dgm:t>
    </dgm:pt>
    <dgm:pt modelId="{C3C182CE-D218-44BC-AF00-92F11187B85B}" type="parTrans" cxnId="{46756A80-785C-4C52-9FFA-A64DCDDA938E}">
      <dgm:prSet/>
      <dgm:spPr/>
      <dgm:t>
        <a:bodyPr/>
        <a:lstStyle/>
        <a:p>
          <a:endParaRPr lang="en-US"/>
        </a:p>
      </dgm:t>
    </dgm:pt>
    <dgm:pt modelId="{425DA8FF-D45B-4066-9C94-87FDDEB3B383}" type="sibTrans" cxnId="{46756A80-785C-4C52-9FFA-A64DCDDA938E}">
      <dgm:prSet/>
      <dgm:spPr/>
      <dgm:t>
        <a:bodyPr/>
        <a:lstStyle/>
        <a:p>
          <a:endParaRPr lang="en-US"/>
        </a:p>
      </dgm:t>
    </dgm:pt>
    <dgm:pt modelId="{9553A0CF-0CA3-4DD8-BE36-9FDA05FD751C}">
      <dgm:prSet custT="1"/>
      <dgm:spPr/>
      <dgm:t>
        <a:bodyPr/>
        <a:lstStyle/>
        <a:p>
          <a:pPr algn="l" rtl="0"/>
          <a:r>
            <a:rPr lang="en-US" sz="1800" dirty="0" smtClean="0"/>
            <a:t>5-Convert  the content of the beaker into the measuring cylinder and complete the volume up to the required amount by addition of the vehicle</a:t>
          </a:r>
          <a:endParaRPr lang="en-US" sz="1800" dirty="0"/>
        </a:p>
      </dgm:t>
    </dgm:pt>
    <dgm:pt modelId="{7E4E18EE-1C55-4BC5-A7BE-36A546A8DC4A}" type="parTrans" cxnId="{DB90430F-A2A5-4710-88A9-675C530F319B}">
      <dgm:prSet/>
      <dgm:spPr/>
      <dgm:t>
        <a:bodyPr/>
        <a:lstStyle/>
        <a:p>
          <a:endParaRPr lang="en-US"/>
        </a:p>
      </dgm:t>
    </dgm:pt>
    <dgm:pt modelId="{81919527-628D-4CD8-B559-0CFF684C0309}" type="sibTrans" cxnId="{DB90430F-A2A5-4710-88A9-675C530F319B}">
      <dgm:prSet/>
      <dgm:spPr/>
      <dgm:t>
        <a:bodyPr/>
        <a:lstStyle/>
        <a:p>
          <a:endParaRPr lang="en-US"/>
        </a:p>
      </dgm:t>
    </dgm:pt>
    <dgm:pt modelId="{EA870A7A-FE85-4263-AF59-401F8E90FB9D}">
      <dgm:prSet custT="1"/>
      <dgm:spPr/>
      <dgm:t>
        <a:bodyPr/>
        <a:lstStyle/>
        <a:p>
          <a:pPr algn="l" rtl="0"/>
          <a:r>
            <a:rPr lang="en-US" sz="1800" dirty="0" smtClean="0"/>
            <a:t>6-transfer the content of the measuring cylinder to a wide mouth bottle and put suitable label (label of external use  is pink ,while label for internal use is white )</a:t>
          </a:r>
          <a:endParaRPr lang="en-US" sz="1800" dirty="0"/>
        </a:p>
      </dgm:t>
    </dgm:pt>
    <dgm:pt modelId="{ABA8F5D7-64AE-41DA-BA86-5FD263F95676}" type="parTrans" cxnId="{0B41E4B2-8A17-4B5C-AB86-CA2F8AB168B5}">
      <dgm:prSet/>
      <dgm:spPr/>
      <dgm:t>
        <a:bodyPr/>
        <a:lstStyle/>
        <a:p>
          <a:endParaRPr lang="en-US"/>
        </a:p>
      </dgm:t>
    </dgm:pt>
    <dgm:pt modelId="{E8A2B3ED-C3DE-4612-AA11-27DE12038B13}" type="sibTrans" cxnId="{0B41E4B2-8A17-4B5C-AB86-CA2F8AB168B5}">
      <dgm:prSet/>
      <dgm:spPr/>
      <dgm:t>
        <a:bodyPr/>
        <a:lstStyle/>
        <a:p>
          <a:endParaRPr lang="en-US"/>
        </a:p>
      </dgm:t>
    </dgm:pt>
    <dgm:pt modelId="{004E0303-7FCB-490E-83CF-E17A870B1578}">
      <dgm:prSet custT="1"/>
      <dgm:spPr/>
      <dgm:t>
        <a:bodyPr/>
        <a:lstStyle/>
        <a:p>
          <a:pPr algn="l" rtl="0"/>
          <a:r>
            <a:rPr lang="en-US" sz="1800" dirty="0" smtClean="0"/>
            <a:t>4-Add the liquid ingredient</a:t>
          </a:r>
          <a:endParaRPr lang="en-US" sz="1800" dirty="0"/>
        </a:p>
      </dgm:t>
    </dgm:pt>
    <dgm:pt modelId="{A7B60B31-E73E-4B29-B351-180AB39E902D}" type="sibTrans" cxnId="{5A65C144-7B9C-403D-A7D2-A726077AD067}">
      <dgm:prSet/>
      <dgm:spPr/>
      <dgm:t>
        <a:bodyPr/>
        <a:lstStyle/>
        <a:p>
          <a:endParaRPr lang="en-US"/>
        </a:p>
      </dgm:t>
    </dgm:pt>
    <dgm:pt modelId="{F9267371-DA68-460A-8DDB-EBC1332D05D6}" type="parTrans" cxnId="{5A65C144-7B9C-403D-A7D2-A726077AD067}">
      <dgm:prSet/>
      <dgm:spPr/>
      <dgm:t>
        <a:bodyPr/>
        <a:lstStyle/>
        <a:p>
          <a:endParaRPr lang="en-US"/>
        </a:p>
      </dgm:t>
    </dgm:pt>
    <dgm:pt modelId="{58E24DE6-67E4-4F87-BF13-71D9C1319DFB}">
      <dgm:prSet custT="1"/>
      <dgm:spPr/>
      <dgm:t>
        <a:bodyPr/>
        <a:lstStyle/>
        <a:p>
          <a:pPr algn="l" rtl="0"/>
          <a:r>
            <a:rPr lang="en-US" sz="1800" dirty="0" smtClean="0"/>
            <a:t>3-dissolve the solid ingredients in the remaining amount  of the vehicle </a:t>
          </a:r>
          <a:endParaRPr lang="en-US" sz="1800" dirty="0"/>
        </a:p>
      </dgm:t>
    </dgm:pt>
    <dgm:pt modelId="{8DEC5671-60BD-4B7F-8BF1-A58F4289D2AD}" type="sibTrans" cxnId="{8781D54B-B179-46FC-B4F9-10E36588C940}">
      <dgm:prSet/>
      <dgm:spPr/>
      <dgm:t>
        <a:bodyPr/>
        <a:lstStyle/>
        <a:p>
          <a:endParaRPr lang="en-US"/>
        </a:p>
      </dgm:t>
    </dgm:pt>
    <dgm:pt modelId="{8A356F88-F842-4204-9022-49288403E664}" type="parTrans" cxnId="{8781D54B-B179-46FC-B4F9-10E36588C940}">
      <dgm:prSet/>
      <dgm:spPr/>
      <dgm:t>
        <a:bodyPr/>
        <a:lstStyle/>
        <a:p>
          <a:endParaRPr lang="en-US"/>
        </a:p>
      </dgm:t>
    </dgm:pt>
    <dgm:pt modelId="{31489301-3A76-421E-8380-B3B9B05324B4}">
      <dgm:prSet custT="1"/>
      <dgm:spPr/>
      <dgm:t>
        <a:bodyPr/>
        <a:lstStyle/>
        <a:p>
          <a:pPr algn="l" rtl="0"/>
          <a:r>
            <a:rPr lang="en-US" sz="1800" dirty="0" smtClean="0"/>
            <a:t>2-Subtract the volume of liquid ingredients (if present from ¾ of the final volume of prescription.</a:t>
          </a:r>
          <a:endParaRPr lang="en-US" sz="1800" dirty="0"/>
        </a:p>
      </dgm:t>
    </dgm:pt>
    <dgm:pt modelId="{B73CB40A-8B89-42F1-A57A-8ADE6F6E9C01}" type="sibTrans" cxnId="{1EE70DA0-D2EB-4D7D-A434-5147D1BBFB3E}">
      <dgm:prSet/>
      <dgm:spPr/>
      <dgm:t>
        <a:bodyPr/>
        <a:lstStyle/>
        <a:p>
          <a:endParaRPr lang="en-US"/>
        </a:p>
      </dgm:t>
    </dgm:pt>
    <dgm:pt modelId="{211FF996-B552-4B48-B291-4C50D62F3F15}" type="parTrans" cxnId="{1EE70DA0-D2EB-4D7D-A434-5147D1BBFB3E}">
      <dgm:prSet/>
      <dgm:spPr/>
      <dgm:t>
        <a:bodyPr/>
        <a:lstStyle/>
        <a:p>
          <a:endParaRPr lang="en-US"/>
        </a:p>
      </dgm:t>
    </dgm:pt>
    <dgm:pt modelId="{5A2CA3FB-0C89-45FC-919F-03913933FD35}" type="pres">
      <dgm:prSet presAssocID="{AAA44FA0-57EE-45D5-89A8-87909052B4C3}" presName="Name0" presStyleCnt="0">
        <dgm:presLayoutVars>
          <dgm:chMax val="7"/>
          <dgm:dir/>
          <dgm:animLvl val="lvl"/>
          <dgm:resizeHandles val="exact"/>
        </dgm:presLayoutVars>
      </dgm:prSet>
      <dgm:spPr/>
      <dgm:t>
        <a:bodyPr/>
        <a:lstStyle/>
        <a:p>
          <a:endParaRPr lang="en-US"/>
        </a:p>
      </dgm:t>
    </dgm:pt>
    <dgm:pt modelId="{5A5AD8F1-DCCD-4C3C-9EDB-B1E14BA3B6DA}" type="pres">
      <dgm:prSet presAssocID="{1ACFDE04-CEED-4A46-AEEF-FBCE61BAF7C3}" presName="circle1" presStyleLbl="node1" presStyleIdx="0" presStyleCnt="6"/>
      <dgm:spPr/>
    </dgm:pt>
    <dgm:pt modelId="{0A6E2627-B1DE-40E0-906D-5953E4CC1261}" type="pres">
      <dgm:prSet presAssocID="{1ACFDE04-CEED-4A46-AEEF-FBCE61BAF7C3}" presName="space" presStyleCnt="0"/>
      <dgm:spPr/>
    </dgm:pt>
    <dgm:pt modelId="{E333E042-D4D5-4F37-9AB3-DB2471CEA88B}" type="pres">
      <dgm:prSet presAssocID="{1ACFDE04-CEED-4A46-AEEF-FBCE61BAF7C3}" presName="rect1" presStyleLbl="alignAcc1" presStyleIdx="0" presStyleCnt="6"/>
      <dgm:spPr/>
      <dgm:t>
        <a:bodyPr/>
        <a:lstStyle/>
        <a:p>
          <a:endParaRPr lang="en-US"/>
        </a:p>
      </dgm:t>
    </dgm:pt>
    <dgm:pt modelId="{8FD567C4-4232-4D10-97C7-A3A838D82406}" type="pres">
      <dgm:prSet presAssocID="{31489301-3A76-421E-8380-B3B9B05324B4}" presName="vertSpace2" presStyleLbl="node1" presStyleIdx="0" presStyleCnt="6"/>
      <dgm:spPr/>
    </dgm:pt>
    <dgm:pt modelId="{217E3535-A11E-43B8-802B-14BFD963F405}" type="pres">
      <dgm:prSet presAssocID="{31489301-3A76-421E-8380-B3B9B05324B4}" presName="circle2" presStyleLbl="node1" presStyleIdx="1" presStyleCnt="6"/>
      <dgm:spPr/>
    </dgm:pt>
    <dgm:pt modelId="{95D7319A-75E0-490D-BA69-52FED22F111E}" type="pres">
      <dgm:prSet presAssocID="{31489301-3A76-421E-8380-B3B9B05324B4}" presName="rect2" presStyleLbl="alignAcc1" presStyleIdx="1" presStyleCnt="6"/>
      <dgm:spPr/>
      <dgm:t>
        <a:bodyPr/>
        <a:lstStyle/>
        <a:p>
          <a:endParaRPr lang="en-US"/>
        </a:p>
      </dgm:t>
    </dgm:pt>
    <dgm:pt modelId="{3F72985C-CB62-423D-B1C2-289EB4D9DDA9}" type="pres">
      <dgm:prSet presAssocID="{58E24DE6-67E4-4F87-BF13-71D9C1319DFB}" presName="vertSpace3" presStyleLbl="node1" presStyleIdx="1" presStyleCnt="6"/>
      <dgm:spPr/>
    </dgm:pt>
    <dgm:pt modelId="{CA5F2839-18D4-4622-A618-2CC09807D08F}" type="pres">
      <dgm:prSet presAssocID="{58E24DE6-67E4-4F87-BF13-71D9C1319DFB}" presName="circle3" presStyleLbl="node1" presStyleIdx="2" presStyleCnt="6"/>
      <dgm:spPr/>
    </dgm:pt>
    <dgm:pt modelId="{351CCB4D-ADF5-4933-8F82-A8EA5B4050D0}" type="pres">
      <dgm:prSet presAssocID="{58E24DE6-67E4-4F87-BF13-71D9C1319DFB}" presName="rect3" presStyleLbl="alignAcc1" presStyleIdx="2" presStyleCnt="6"/>
      <dgm:spPr/>
      <dgm:t>
        <a:bodyPr/>
        <a:lstStyle/>
        <a:p>
          <a:endParaRPr lang="en-US"/>
        </a:p>
      </dgm:t>
    </dgm:pt>
    <dgm:pt modelId="{71E13C4C-684F-4D4E-9BBA-8BA2CCDD0CF5}" type="pres">
      <dgm:prSet presAssocID="{004E0303-7FCB-490E-83CF-E17A870B1578}" presName="vertSpace4" presStyleLbl="node1" presStyleIdx="2" presStyleCnt="6"/>
      <dgm:spPr/>
    </dgm:pt>
    <dgm:pt modelId="{D8487D8E-6DA7-4BD9-BC32-DD2833D5C05C}" type="pres">
      <dgm:prSet presAssocID="{004E0303-7FCB-490E-83CF-E17A870B1578}" presName="circle4" presStyleLbl="node1" presStyleIdx="3" presStyleCnt="6"/>
      <dgm:spPr/>
    </dgm:pt>
    <dgm:pt modelId="{55E16158-7EE6-48EA-840C-5F81CDF937B5}" type="pres">
      <dgm:prSet presAssocID="{004E0303-7FCB-490E-83CF-E17A870B1578}" presName="rect4" presStyleLbl="alignAcc1" presStyleIdx="3" presStyleCnt="6"/>
      <dgm:spPr/>
      <dgm:t>
        <a:bodyPr/>
        <a:lstStyle/>
        <a:p>
          <a:endParaRPr lang="en-US"/>
        </a:p>
      </dgm:t>
    </dgm:pt>
    <dgm:pt modelId="{6837C42A-3864-40DE-A74F-1C7CF40CE205}" type="pres">
      <dgm:prSet presAssocID="{9553A0CF-0CA3-4DD8-BE36-9FDA05FD751C}" presName="vertSpace5" presStyleLbl="node1" presStyleIdx="3" presStyleCnt="6"/>
      <dgm:spPr/>
    </dgm:pt>
    <dgm:pt modelId="{0D0DF145-AFD8-470D-AD35-721CF81A92F0}" type="pres">
      <dgm:prSet presAssocID="{9553A0CF-0CA3-4DD8-BE36-9FDA05FD751C}" presName="circle5" presStyleLbl="node1" presStyleIdx="4" presStyleCnt="6"/>
      <dgm:spPr/>
    </dgm:pt>
    <dgm:pt modelId="{495E6B19-771D-401F-9398-5B6CBBEC3E29}" type="pres">
      <dgm:prSet presAssocID="{9553A0CF-0CA3-4DD8-BE36-9FDA05FD751C}" presName="rect5" presStyleLbl="alignAcc1" presStyleIdx="4" presStyleCnt="6" custLinFactNeighborY="-2416"/>
      <dgm:spPr/>
      <dgm:t>
        <a:bodyPr/>
        <a:lstStyle/>
        <a:p>
          <a:endParaRPr lang="en-US"/>
        </a:p>
      </dgm:t>
    </dgm:pt>
    <dgm:pt modelId="{73E8D024-C7BD-4659-B237-4EBB1738A371}" type="pres">
      <dgm:prSet presAssocID="{EA870A7A-FE85-4263-AF59-401F8E90FB9D}" presName="vertSpace6" presStyleLbl="node1" presStyleIdx="4" presStyleCnt="6"/>
      <dgm:spPr/>
    </dgm:pt>
    <dgm:pt modelId="{BB492331-3BE6-4E3E-B3D1-94B19EAE4300}" type="pres">
      <dgm:prSet presAssocID="{EA870A7A-FE85-4263-AF59-401F8E90FB9D}" presName="circle6" presStyleLbl="node1" presStyleIdx="5" presStyleCnt="6"/>
      <dgm:spPr/>
    </dgm:pt>
    <dgm:pt modelId="{B885B68A-1722-4F86-984C-764E18C6124E}" type="pres">
      <dgm:prSet presAssocID="{EA870A7A-FE85-4263-AF59-401F8E90FB9D}" presName="rect6" presStyleLbl="alignAcc1" presStyleIdx="5" presStyleCnt="6" custScaleY="98914" custLinFactNeighborY="32790"/>
      <dgm:spPr/>
      <dgm:t>
        <a:bodyPr/>
        <a:lstStyle/>
        <a:p>
          <a:endParaRPr lang="en-US"/>
        </a:p>
      </dgm:t>
    </dgm:pt>
    <dgm:pt modelId="{FCBE7069-2F36-4041-A77E-21B6435B2386}" type="pres">
      <dgm:prSet presAssocID="{1ACFDE04-CEED-4A46-AEEF-FBCE61BAF7C3}" presName="rect1ParTxNoCh" presStyleLbl="alignAcc1" presStyleIdx="5" presStyleCnt="6">
        <dgm:presLayoutVars>
          <dgm:chMax val="1"/>
          <dgm:bulletEnabled val="1"/>
        </dgm:presLayoutVars>
      </dgm:prSet>
      <dgm:spPr/>
      <dgm:t>
        <a:bodyPr/>
        <a:lstStyle/>
        <a:p>
          <a:endParaRPr lang="en-US"/>
        </a:p>
      </dgm:t>
    </dgm:pt>
    <dgm:pt modelId="{C09AF756-B2EE-4BB8-9273-5610D9D3EB9C}" type="pres">
      <dgm:prSet presAssocID="{31489301-3A76-421E-8380-B3B9B05324B4}" presName="rect2ParTxNoCh" presStyleLbl="alignAcc1" presStyleIdx="5" presStyleCnt="6">
        <dgm:presLayoutVars>
          <dgm:chMax val="1"/>
          <dgm:bulletEnabled val="1"/>
        </dgm:presLayoutVars>
      </dgm:prSet>
      <dgm:spPr/>
      <dgm:t>
        <a:bodyPr/>
        <a:lstStyle/>
        <a:p>
          <a:endParaRPr lang="en-US"/>
        </a:p>
      </dgm:t>
    </dgm:pt>
    <dgm:pt modelId="{AE44D389-7DEC-41CE-83D7-1B3C4B0C89C4}" type="pres">
      <dgm:prSet presAssocID="{58E24DE6-67E4-4F87-BF13-71D9C1319DFB}" presName="rect3ParTxNoCh" presStyleLbl="alignAcc1" presStyleIdx="5" presStyleCnt="6">
        <dgm:presLayoutVars>
          <dgm:chMax val="1"/>
          <dgm:bulletEnabled val="1"/>
        </dgm:presLayoutVars>
      </dgm:prSet>
      <dgm:spPr/>
      <dgm:t>
        <a:bodyPr/>
        <a:lstStyle/>
        <a:p>
          <a:endParaRPr lang="en-US"/>
        </a:p>
      </dgm:t>
    </dgm:pt>
    <dgm:pt modelId="{125BD11D-CBEF-4630-A7BC-00ADAB25F941}" type="pres">
      <dgm:prSet presAssocID="{004E0303-7FCB-490E-83CF-E17A870B1578}" presName="rect4ParTxNoCh" presStyleLbl="alignAcc1" presStyleIdx="5" presStyleCnt="6">
        <dgm:presLayoutVars>
          <dgm:chMax val="1"/>
          <dgm:bulletEnabled val="1"/>
        </dgm:presLayoutVars>
      </dgm:prSet>
      <dgm:spPr/>
      <dgm:t>
        <a:bodyPr/>
        <a:lstStyle/>
        <a:p>
          <a:endParaRPr lang="en-US"/>
        </a:p>
      </dgm:t>
    </dgm:pt>
    <dgm:pt modelId="{F2CEF553-F642-4EC9-9807-170D57F5DA6C}" type="pres">
      <dgm:prSet presAssocID="{9553A0CF-0CA3-4DD8-BE36-9FDA05FD751C}" presName="rect5ParTxNoCh" presStyleLbl="alignAcc1" presStyleIdx="5" presStyleCnt="6">
        <dgm:presLayoutVars>
          <dgm:chMax val="1"/>
          <dgm:bulletEnabled val="1"/>
        </dgm:presLayoutVars>
      </dgm:prSet>
      <dgm:spPr/>
      <dgm:t>
        <a:bodyPr/>
        <a:lstStyle/>
        <a:p>
          <a:endParaRPr lang="en-US"/>
        </a:p>
      </dgm:t>
    </dgm:pt>
    <dgm:pt modelId="{C8FAAA35-C6D6-4C76-A259-66672F49EAB7}" type="pres">
      <dgm:prSet presAssocID="{EA870A7A-FE85-4263-AF59-401F8E90FB9D}" presName="rect6ParTxNoCh" presStyleLbl="alignAcc1" presStyleIdx="5" presStyleCnt="6">
        <dgm:presLayoutVars>
          <dgm:chMax val="1"/>
          <dgm:bulletEnabled val="1"/>
        </dgm:presLayoutVars>
      </dgm:prSet>
      <dgm:spPr/>
      <dgm:t>
        <a:bodyPr/>
        <a:lstStyle/>
        <a:p>
          <a:endParaRPr lang="en-US"/>
        </a:p>
      </dgm:t>
    </dgm:pt>
  </dgm:ptLst>
  <dgm:cxnLst>
    <dgm:cxn modelId="{1EE70DA0-D2EB-4D7D-A434-5147D1BBFB3E}" srcId="{AAA44FA0-57EE-45D5-89A8-87909052B4C3}" destId="{31489301-3A76-421E-8380-B3B9B05324B4}" srcOrd="1" destOrd="0" parTransId="{211FF996-B552-4B48-B291-4C50D62F3F15}" sibTransId="{B73CB40A-8B89-42F1-A57A-8ADE6F6E9C01}"/>
    <dgm:cxn modelId="{B5582C9C-B428-41BF-B771-FD012795829A}" type="presOf" srcId="{58E24DE6-67E4-4F87-BF13-71D9C1319DFB}" destId="{AE44D389-7DEC-41CE-83D7-1B3C4B0C89C4}" srcOrd="1" destOrd="0" presId="urn:microsoft.com/office/officeart/2005/8/layout/target3"/>
    <dgm:cxn modelId="{5A65C144-7B9C-403D-A7D2-A726077AD067}" srcId="{AAA44FA0-57EE-45D5-89A8-87909052B4C3}" destId="{004E0303-7FCB-490E-83CF-E17A870B1578}" srcOrd="3" destOrd="0" parTransId="{F9267371-DA68-460A-8DDB-EBC1332D05D6}" sibTransId="{A7B60B31-E73E-4B29-B351-180AB39E902D}"/>
    <dgm:cxn modelId="{CB71D9C6-A0C1-4056-A726-AB0965C052AC}" type="presOf" srcId="{58E24DE6-67E4-4F87-BF13-71D9C1319DFB}" destId="{351CCB4D-ADF5-4933-8F82-A8EA5B4050D0}" srcOrd="0" destOrd="0" presId="urn:microsoft.com/office/officeart/2005/8/layout/target3"/>
    <dgm:cxn modelId="{068DD990-6F50-4C5F-95B2-EDAA75A1C509}" type="presOf" srcId="{EA870A7A-FE85-4263-AF59-401F8E90FB9D}" destId="{B885B68A-1722-4F86-984C-764E18C6124E}" srcOrd="0" destOrd="0" presId="urn:microsoft.com/office/officeart/2005/8/layout/target3"/>
    <dgm:cxn modelId="{067FD79B-2828-4741-893D-0D20009384DD}" type="presOf" srcId="{1ACFDE04-CEED-4A46-AEEF-FBCE61BAF7C3}" destId="{FCBE7069-2F36-4041-A77E-21B6435B2386}" srcOrd="1" destOrd="0" presId="urn:microsoft.com/office/officeart/2005/8/layout/target3"/>
    <dgm:cxn modelId="{9AC82382-79B6-4474-B9F4-74827DA3576D}" type="presOf" srcId="{31489301-3A76-421E-8380-B3B9B05324B4}" destId="{C09AF756-B2EE-4BB8-9273-5610D9D3EB9C}" srcOrd="1" destOrd="0" presId="urn:microsoft.com/office/officeart/2005/8/layout/target3"/>
    <dgm:cxn modelId="{585C14DE-EFB3-4EC1-9595-D8721FC03B14}" type="presOf" srcId="{004E0303-7FCB-490E-83CF-E17A870B1578}" destId="{55E16158-7EE6-48EA-840C-5F81CDF937B5}" srcOrd="0" destOrd="0" presId="urn:microsoft.com/office/officeart/2005/8/layout/target3"/>
    <dgm:cxn modelId="{79F6AC85-5A3F-4037-BF79-A466F5399043}" type="presOf" srcId="{9553A0CF-0CA3-4DD8-BE36-9FDA05FD751C}" destId="{495E6B19-771D-401F-9398-5B6CBBEC3E29}" srcOrd="0" destOrd="0" presId="urn:microsoft.com/office/officeart/2005/8/layout/target3"/>
    <dgm:cxn modelId="{0B41E4B2-8A17-4B5C-AB86-CA2F8AB168B5}" srcId="{AAA44FA0-57EE-45D5-89A8-87909052B4C3}" destId="{EA870A7A-FE85-4263-AF59-401F8E90FB9D}" srcOrd="5" destOrd="0" parTransId="{ABA8F5D7-64AE-41DA-BA86-5FD263F95676}" sibTransId="{E8A2B3ED-C3DE-4612-AA11-27DE12038B13}"/>
    <dgm:cxn modelId="{AA2B8464-55E6-4CA2-9821-8F08ECBC5287}" type="presOf" srcId="{EA870A7A-FE85-4263-AF59-401F8E90FB9D}" destId="{C8FAAA35-C6D6-4C76-A259-66672F49EAB7}" srcOrd="1" destOrd="0" presId="urn:microsoft.com/office/officeart/2005/8/layout/target3"/>
    <dgm:cxn modelId="{8781D54B-B179-46FC-B4F9-10E36588C940}" srcId="{AAA44FA0-57EE-45D5-89A8-87909052B4C3}" destId="{58E24DE6-67E4-4F87-BF13-71D9C1319DFB}" srcOrd="2" destOrd="0" parTransId="{8A356F88-F842-4204-9022-49288403E664}" sibTransId="{8DEC5671-60BD-4B7F-8BF1-A58F4289D2AD}"/>
    <dgm:cxn modelId="{244BC342-2013-4442-B8F0-8FB9BE914132}" type="presOf" srcId="{AAA44FA0-57EE-45D5-89A8-87909052B4C3}" destId="{5A2CA3FB-0C89-45FC-919F-03913933FD35}" srcOrd="0" destOrd="0" presId="urn:microsoft.com/office/officeart/2005/8/layout/target3"/>
    <dgm:cxn modelId="{24751268-1840-4211-ABCA-CFAF495BBAFE}" type="presOf" srcId="{9553A0CF-0CA3-4DD8-BE36-9FDA05FD751C}" destId="{F2CEF553-F642-4EC9-9807-170D57F5DA6C}" srcOrd="1" destOrd="0" presId="urn:microsoft.com/office/officeart/2005/8/layout/target3"/>
    <dgm:cxn modelId="{4D0C31E4-D5E2-41E0-98DE-DFD774018A2F}" type="presOf" srcId="{1ACFDE04-CEED-4A46-AEEF-FBCE61BAF7C3}" destId="{E333E042-D4D5-4F37-9AB3-DB2471CEA88B}" srcOrd="0" destOrd="0" presId="urn:microsoft.com/office/officeart/2005/8/layout/target3"/>
    <dgm:cxn modelId="{DB90430F-A2A5-4710-88A9-675C530F319B}" srcId="{AAA44FA0-57EE-45D5-89A8-87909052B4C3}" destId="{9553A0CF-0CA3-4DD8-BE36-9FDA05FD751C}" srcOrd="4" destOrd="0" parTransId="{7E4E18EE-1C55-4BC5-A7BE-36A546A8DC4A}" sibTransId="{81919527-628D-4CD8-B559-0CFF684C0309}"/>
    <dgm:cxn modelId="{46756A80-785C-4C52-9FFA-A64DCDDA938E}" srcId="{AAA44FA0-57EE-45D5-89A8-87909052B4C3}" destId="{1ACFDE04-CEED-4A46-AEEF-FBCE61BAF7C3}" srcOrd="0" destOrd="0" parTransId="{C3C182CE-D218-44BC-AF00-92F11187B85B}" sibTransId="{425DA8FF-D45B-4066-9C94-87FDDEB3B383}"/>
    <dgm:cxn modelId="{61C11C0E-C5A9-4DAC-B1E5-3C9B9304C8B5}" type="presOf" srcId="{31489301-3A76-421E-8380-B3B9B05324B4}" destId="{95D7319A-75E0-490D-BA69-52FED22F111E}" srcOrd="0" destOrd="0" presId="urn:microsoft.com/office/officeart/2005/8/layout/target3"/>
    <dgm:cxn modelId="{CB15A43D-F62C-4FE1-BB30-C7F470A1ED56}" type="presOf" srcId="{004E0303-7FCB-490E-83CF-E17A870B1578}" destId="{125BD11D-CBEF-4630-A7BC-00ADAB25F941}" srcOrd="1" destOrd="0" presId="urn:microsoft.com/office/officeart/2005/8/layout/target3"/>
    <dgm:cxn modelId="{24CF178C-2495-4C26-99B6-01E1E054C03F}" type="presParOf" srcId="{5A2CA3FB-0C89-45FC-919F-03913933FD35}" destId="{5A5AD8F1-DCCD-4C3C-9EDB-B1E14BA3B6DA}" srcOrd="0" destOrd="0" presId="urn:microsoft.com/office/officeart/2005/8/layout/target3"/>
    <dgm:cxn modelId="{A3EF1452-D613-46A5-B2AD-E7879DE4BC6D}" type="presParOf" srcId="{5A2CA3FB-0C89-45FC-919F-03913933FD35}" destId="{0A6E2627-B1DE-40E0-906D-5953E4CC1261}" srcOrd="1" destOrd="0" presId="urn:microsoft.com/office/officeart/2005/8/layout/target3"/>
    <dgm:cxn modelId="{7253E758-6BFA-4681-AEA1-911B887FC1B8}" type="presParOf" srcId="{5A2CA3FB-0C89-45FC-919F-03913933FD35}" destId="{E333E042-D4D5-4F37-9AB3-DB2471CEA88B}" srcOrd="2" destOrd="0" presId="urn:microsoft.com/office/officeart/2005/8/layout/target3"/>
    <dgm:cxn modelId="{0C87424B-5C53-4126-B831-6A0DE63272B1}" type="presParOf" srcId="{5A2CA3FB-0C89-45FC-919F-03913933FD35}" destId="{8FD567C4-4232-4D10-97C7-A3A838D82406}" srcOrd="3" destOrd="0" presId="urn:microsoft.com/office/officeart/2005/8/layout/target3"/>
    <dgm:cxn modelId="{C9657F5C-79C5-41FE-BC1F-7E6387B8EC83}" type="presParOf" srcId="{5A2CA3FB-0C89-45FC-919F-03913933FD35}" destId="{217E3535-A11E-43B8-802B-14BFD963F405}" srcOrd="4" destOrd="0" presId="urn:microsoft.com/office/officeart/2005/8/layout/target3"/>
    <dgm:cxn modelId="{0B295D26-E701-45A2-84B5-5F8EF445BA34}" type="presParOf" srcId="{5A2CA3FB-0C89-45FC-919F-03913933FD35}" destId="{95D7319A-75E0-490D-BA69-52FED22F111E}" srcOrd="5" destOrd="0" presId="urn:microsoft.com/office/officeart/2005/8/layout/target3"/>
    <dgm:cxn modelId="{0EB8D047-70B0-4811-8A9B-D86BC25C344A}" type="presParOf" srcId="{5A2CA3FB-0C89-45FC-919F-03913933FD35}" destId="{3F72985C-CB62-423D-B1C2-289EB4D9DDA9}" srcOrd="6" destOrd="0" presId="urn:microsoft.com/office/officeart/2005/8/layout/target3"/>
    <dgm:cxn modelId="{6FB781B7-BF36-45FC-B02A-642756DC705C}" type="presParOf" srcId="{5A2CA3FB-0C89-45FC-919F-03913933FD35}" destId="{CA5F2839-18D4-4622-A618-2CC09807D08F}" srcOrd="7" destOrd="0" presId="urn:microsoft.com/office/officeart/2005/8/layout/target3"/>
    <dgm:cxn modelId="{09591F5D-8988-4CDD-B160-7CC6376B0CEC}" type="presParOf" srcId="{5A2CA3FB-0C89-45FC-919F-03913933FD35}" destId="{351CCB4D-ADF5-4933-8F82-A8EA5B4050D0}" srcOrd="8" destOrd="0" presId="urn:microsoft.com/office/officeart/2005/8/layout/target3"/>
    <dgm:cxn modelId="{3D98A865-4062-4D33-B0B7-3F48F3F1D840}" type="presParOf" srcId="{5A2CA3FB-0C89-45FC-919F-03913933FD35}" destId="{71E13C4C-684F-4D4E-9BBA-8BA2CCDD0CF5}" srcOrd="9" destOrd="0" presId="urn:microsoft.com/office/officeart/2005/8/layout/target3"/>
    <dgm:cxn modelId="{0ACC697B-1AD0-49C2-9C93-D36474A0B3DC}" type="presParOf" srcId="{5A2CA3FB-0C89-45FC-919F-03913933FD35}" destId="{D8487D8E-6DA7-4BD9-BC32-DD2833D5C05C}" srcOrd="10" destOrd="0" presId="urn:microsoft.com/office/officeart/2005/8/layout/target3"/>
    <dgm:cxn modelId="{10263BE8-51F7-404F-9C27-C064162965F0}" type="presParOf" srcId="{5A2CA3FB-0C89-45FC-919F-03913933FD35}" destId="{55E16158-7EE6-48EA-840C-5F81CDF937B5}" srcOrd="11" destOrd="0" presId="urn:microsoft.com/office/officeart/2005/8/layout/target3"/>
    <dgm:cxn modelId="{7F085E52-58A2-4D28-8FCF-11E9DEFCE839}" type="presParOf" srcId="{5A2CA3FB-0C89-45FC-919F-03913933FD35}" destId="{6837C42A-3864-40DE-A74F-1C7CF40CE205}" srcOrd="12" destOrd="0" presId="urn:microsoft.com/office/officeart/2005/8/layout/target3"/>
    <dgm:cxn modelId="{C3BCE351-1EA8-46B3-8E85-B9C8CAB34149}" type="presParOf" srcId="{5A2CA3FB-0C89-45FC-919F-03913933FD35}" destId="{0D0DF145-AFD8-470D-AD35-721CF81A92F0}" srcOrd="13" destOrd="0" presId="urn:microsoft.com/office/officeart/2005/8/layout/target3"/>
    <dgm:cxn modelId="{F7473EF1-CC45-4760-9F09-BD5D8ECE7037}" type="presParOf" srcId="{5A2CA3FB-0C89-45FC-919F-03913933FD35}" destId="{495E6B19-771D-401F-9398-5B6CBBEC3E29}" srcOrd="14" destOrd="0" presId="urn:microsoft.com/office/officeart/2005/8/layout/target3"/>
    <dgm:cxn modelId="{89E5A794-94E1-4E74-B60A-468432C7E3E8}" type="presParOf" srcId="{5A2CA3FB-0C89-45FC-919F-03913933FD35}" destId="{73E8D024-C7BD-4659-B237-4EBB1738A371}" srcOrd="15" destOrd="0" presId="urn:microsoft.com/office/officeart/2005/8/layout/target3"/>
    <dgm:cxn modelId="{03108872-3505-4F49-BAC6-82CBB1A027AE}" type="presParOf" srcId="{5A2CA3FB-0C89-45FC-919F-03913933FD35}" destId="{BB492331-3BE6-4E3E-B3D1-94B19EAE4300}" srcOrd="16" destOrd="0" presId="urn:microsoft.com/office/officeart/2005/8/layout/target3"/>
    <dgm:cxn modelId="{C1BEE5F6-67C0-410A-B97D-55FE5DAF8D36}" type="presParOf" srcId="{5A2CA3FB-0C89-45FC-919F-03913933FD35}" destId="{B885B68A-1722-4F86-984C-764E18C6124E}" srcOrd="17" destOrd="0" presId="urn:microsoft.com/office/officeart/2005/8/layout/target3"/>
    <dgm:cxn modelId="{988A53CE-F26F-4307-8FC3-D9359EACDC5B}" type="presParOf" srcId="{5A2CA3FB-0C89-45FC-919F-03913933FD35}" destId="{FCBE7069-2F36-4041-A77E-21B6435B2386}" srcOrd="18" destOrd="0" presId="urn:microsoft.com/office/officeart/2005/8/layout/target3"/>
    <dgm:cxn modelId="{235BED17-CEAC-4439-A866-45031AA4F328}" type="presParOf" srcId="{5A2CA3FB-0C89-45FC-919F-03913933FD35}" destId="{C09AF756-B2EE-4BB8-9273-5610D9D3EB9C}" srcOrd="19" destOrd="0" presId="urn:microsoft.com/office/officeart/2005/8/layout/target3"/>
    <dgm:cxn modelId="{299A5D0F-F7BA-437B-BCD2-0808D325FC83}" type="presParOf" srcId="{5A2CA3FB-0C89-45FC-919F-03913933FD35}" destId="{AE44D389-7DEC-41CE-83D7-1B3C4B0C89C4}" srcOrd="20" destOrd="0" presId="urn:microsoft.com/office/officeart/2005/8/layout/target3"/>
    <dgm:cxn modelId="{483F1BF4-E4F1-4981-BD89-A1704FB96207}" type="presParOf" srcId="{5A2CA3FB-0C89-45FC-919F-03913933FD35}" destId="{125BD11D-CBEF-4630-A7BC-00ADAB25F941}" srcOrd="21" destOrd="0" presId="urn:microsoft.com/office/officeart/2005/8/layout/target3"/>
    <dgm:cxn modelId="{CDBDFEDE-DC55-4607-BA00-CA9928418B84}" type="presParOf" srcId="{5A2CA3FB-0C89-45FC-919F-03913933FD35}" destId="{F2CEF553-F642-4EC9-9807-170D57F5DA6C}" srcOrd="22" destOrd="0" presId="urn:microsoft.com/office/officeart/2005/8/layout/target3"/>
    <dgm:cxn modelId="{61797DA3-EF24-4140-B7EF-031F6E7BA49B}" type="presParOf" srcId="{5A2CA3FB-0C89-45FC-919F-03913933FD35}" destId="{C8FAAA35-C6D6-4C76-A259-66672F49EAB7}" srcOrd="2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7D0A6-4118-4173-A611-107CBE8C3906}">
      <dsp:nvSpPr>
        <dsp:cNvPr id="0" name=""/>
        <dsp:cNvSpPr/>
      </dsp:nvSpPr>
      <dsp:spPr>
        <a:xfrm>
          <a:off x="348358" y="889405"/>
          <a:ext cx="7857308" cy="714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b" anchorCtr="0">
          <a:noAutofit/>
        </a:bodyPr>
        <a:lstStyle/>
        <a:p>
          <a:pPr lvl="0" algn="l" defTabSz="1422400" rtl="0">
            <a:lnSpc>
              <a:spcPct val="90000"/>
            </a:lnSpc>
            <a:spcBef>
              <a:spcPct val="0"/>
            </a:spcBef>
            <a:spcAft>
              <a:spcPct val="35000"/>
            </a:spcAft>
          </a:pPr>
          <a:r>
            <a:rPr lang="en-US" sz="3200" kern="1200" dirty="0" smtClean="0"/>
            <a:t>Standard or (stock solution):-</a:t>
          </a:r>
          <a:endParaRPr lang="en-US" sz="3200" kern="1200" dirty="0"/>
        </a:p>
      </dsp:txBody>
      <dsp:txXfrm>
        <a:off x="348358" y="889405"/>
        <a:ext cx="7857308" cy="714300"/>
      </dsp:txXfrm>
    </dsp:sp>
    <dsp:sp modelId="{95D5E934-62D0-4D8E-AB92-972389532248}">
      <dsp:nvSpPr>
        <dsp:cNvPr id="0" name=""/>
        <dsp:cNvSpPr/>
      </dsp:nvSpPr>
      <dsp:spPr>
        <a:xfrm>
          <a:off x="348358"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6186EFB-5F31-4797-9100-27B394E48DA0}">
      <dsp:nvSpPr>
        <dsp:cNvPr id="0" name=""/>
        <dsp:cNvSpPr/>
      </dsp:nvSpPr>
      <dsp:spPr>
        <a:xfrm>
          <a:off x="1457111"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629946E-58D0-43A0-8600-D25DB6A71AAF}">
      <dsp:nvSpPr>
        <dsp:cNvPr id="0" name=""/>
        <dsp:cNvSpPr/>
      </dsp:nvSpPr>
      <dsp:spPr>
        <a:xfrm>
          <a:off x="2565865"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2DBB042-1BA1-4289-B9D2-24DA76F14F09}">
      <dsp:nvSpPr>
        <dsp:cNvPr id="0" name=""/>
        <dsp:cNvSpPr/>
      </dsp:nvSpPr>
      <dsp:spPr>
        <a:xfrm>
          <a:off x="3674618"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76544C5-439D-4FFF-BCFE-58E945D229F1}">
      <dsp:nvSpPr>
        <dsp:cNvPr id="0" name=""/>
        <dsp:cNvSpPr/>
      </dsp:nvSpPr>
      <dsp:spPr>
        <a:xfrm>
          <a:off x="4783372"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E59F636-8094-40A9-8001-2E1ECD8E92BB}">
      <dsp:nvSpPr>
        <dsp:cNvPr id="0" name=""/>
        <dsp:cNvSpPr/>
      </dsp:nvSpPr>
      <dsp:spPr>
        <a:xfrm>
          <a:off x="5892125"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4612BE8-602C-42EA-9445-107E9BDE240E}">
      <dsp:nvSpPr>
        <dsp:cNvPr id="0" name=""/>
        <dsp:cNvSpPr/>
      </dsp:nvSpPr>
      <dsp:spPr>
        <a:xfrm>
          <a:off x="7000879" y="954364"/>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A49389C-8F85-42B4-ACB9-B81F45FFA0D7}">
      <dsp:nvSpPr>
        <dsp:cNvPr id="0" name=""/>
        <dsp:cNvSpPr/>
      </dsp:nvSpPr>
      <dsp:spPr>
        <a:xfrm>
          <a:off x="348358" y="1191454"/>
          <a:ext cx="8033626" cy="1518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b" anchorCtr="0">
          <a:noAutofit/>
        </a:bodyPr>
        <a:lstStyle/>
        <a:p>
          <a:pPr lvl="0" algn="just" defTabSz="1200150" rtl="0">
            <a:lnSpc>
              <a:spcPct val="90000"/>
            </a:lnSpc>
            <a:spcBef>
              <a:spcPct val="0"/>
            </a:spcBef>
            <a:spcAft>
              <a:spcPct val="35000"/>
            </a:spcAft>
          </a:pPr>
          <a:r>
            <a:rPr lang="en-US" sz="2700" kern="1200" dirty="0" smtClean="0"/>
            <a:t>are solutions of known concentrations (i.e.  concentrations are exactly measured ) these are strong solutions from which weaker solutions are present ).</a:t>
          </a:r>
          <a:endParaRPr lang="en-US" sz="2700" kern="1200" dirty="0"/>
        </a:p>
      </dsp:txBody>
      <dsp:txXfrm>
        <a:off x="348358" y="1191454"/>
        <a:ext cx="8033626" cy="1518074"/>
      </dsp:txXfrm>
    </dsp:sp>
    <dsp:sp modelId="{3757C53E-2163-4521-8F54-1DABEA1E32A2}">
      <dsp:nvSpPr>
        <dsp:cNvPr id="0" name=""/>
        <dsp:cNvSpPr/>
      </dsp:nvSpPr>
      <dsp:spPr>
        <a:xfrm>
          <a:off x="348358"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3686359-9CA1-4495-B005-80137910C5EF}">
      <dsp:nvSpPr>
        <dsp:cNvPr id="0" name=""/>
        <dsp:cNvSpPr/>
      </dsp:nvSpPr>
      <dsp:spPr>
        <a:xfrm>
          <a:off x="1457111"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DAF1E11-56BC-4AE5-B6B4-6633F4139A43}">
      <dsp:nvSpPr>
        <dsp:cNvPr id="0" name=""/>
        <dsp:cNvSpPr/>
      </dsp:nvSpPr>
      <dsp:spPr>
        <a:xfrm>
          <a:off x="2565865"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72E7626-5331-463B-BE72-E3E652846500}">
      <dsp:nvSpPr>
        <dsp:cNvPr id="0" name=""/>
        <dsp:cNvSpPr/>
      </dsp:nvSpPr>
      <dsp:spPr>
        <a:xfrm>
          <a:off x="3674618"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4F14207-87D4-4352-A63A-3DE2F2C436AA}">
      <dsp:nvSpPr>
        <dsp:cNvPr id="0" name=""/>
        <dsp:cNvSpPr/>
      </dsp:nvSpPr>
      <dsp:spPr>
        <a:xfrm>
          <a:off x="4783372"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12F9566-09EB-4194-A52A-7B590049BEA5}">
      <dsp:nvSpPr>
        <dsp:cNvPr id="0" name=""/>
        <dsp:cNvSpPr/>
      </dsp:nvSpPr>
      <dsp:spPr>
        <a:xfrm>
          <a:off x="5892125"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85B8493-ED8B-4EA2-9B2D-7F1E88E3AFE3}">
      <dsp:nvSpPr>
        <dsp:cNvPr id="0" name=""/>
        <dsp:cNvSpPr/>
      </dsp:nvSpPr>
      <dsp:spPr>
        <a:xfrm>
          <a:off x="7000879" y="2709529"/>
          <a:ext cx="1047641" cy="174606"/>
        </a:xfrm>
        <a:prstGeom prst="parallelogram">
          <a:avLst>
            <a:gd name="adj" fmla="val 14084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E08ED-5EAC-43CA-A283-26375A995395}">
      <dsp:nvSpPr>
        <dsp:cNvPr id="0" name=""/>
        <dsp:cNvSpPr/>
      </dsp:nvSpPr>
      <dsp:spPr>
        <a:xfrm>
          <a:off x="2757011" y="56574"/>
          <a:ext cx="2715577" cy="2715577"/>
        </a:xfrm>
        <a:prstGeom prst="ellipse">
          <a:avLst/>
        </a:prstGeom>
        <a:solidFill>
          <a:schemeClr val="accent5">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en-US" sz="2100" kern="1200" dirty="0" smtClean="0"/>
            <a:t>1-Solutions of liquid in liquid , such as (alcohol in water)</a:t>
          </a:r>
          <a:endParaRPr lang="en-US" sz="2100" kern="1200" dirty="0"/>
        </a:p>
      </dsp:txBody>
      <dsp:txXfrm>
        <a:off x="3119088" y="531800"/>
        <a:ext cx="1991423" cy="1222010"/>
      </dsp:txXfrm>
    </dsp:sp>
    <dsp:sp modelId="{0B673293-0FB0-4C77-A0F8-46A4ADFBD17C}">
      <dsp:nvSpPr>
        <dsp:cNvPr id="0" name=""/>
        <dsp:cNvSpPr/>
      </dsp:nvSpPr>
      <dsp:spPr>
        <a:xfrm>
          <a:off x="3736882" y="1753810"/>
          <a:ext cx="2715577" cy="2715577"/>
        </a:xfrm>
        <a:prstGeom prst="ellipse">
          <a:avLst/>
        </a:prstGeom>
        <a:solidFill>
          <a:schemeClr val="accent5">
            <a:alpha val="50000"/>
            <a:hueOff val="-4966938"/>
            <a:satOff val="19906"/>
            <a:lumOff val="4314"/>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en-US" sz="2100" kern="1200" dirty="0" smtClean="0"/>
            <a:t>2-Solutions of gas in liquid , such as (ammonia solution)</a:t>
          </a:r>
          <a:endParaRPr lang="en-US" sz="2100" kern="1200" dirty="0"/>
        </a:p>
      </dsp:txBody>
      <dsp:txXfrm>
        <a:off x="4567396" y="2455334"/>
        <a:ext cx="1629346" cy="1493567"/>
      </dsp:txXfrm>
    </dsp:sp>
    <dsp:sp modelId="{06BB87AD-C30B-4DA4-A476-CDA08AD8EF83}">
      <dsp:nvSpPr>
        <dsp:cNvPr id="0" name=""/>
        <dsp:cNvSpPr/>
      </dsp:nvSpPr>
      <dsp:spPr>
        <a:xfrm>
          <a:off x="1777140" y="1753810"/>
          <a:ext cx="2715577" cy="2715577"/>
        </a:xfrm>
        <a:prstGeom prst="ellipse">
          <a:avLst/>
        </a:prstGeom>
        <a:solidFill>
          <a:schemeClr val="accent5">
            <a:alpha val="50000"/>
            <a:hueOff val="-9933876"/>
            <a:satOff val="39811"/>
            <a:lumOff val="862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rtl="0">
            <a:lnSpc>
              <a:spcPct val="90000"/>
            </a:lnSpc>
            <a:spcBef>
              <a:spcPct val="0"/>
            </a:spcBef>
            <a:spcAft>
              <a:spcPct val="35000"/>
            </a:spcAft>
          </a:pPr>
          <a:r>
            <a:rPr lang="en-US" sz="2100" kern="1200" dirty="0" smtClean="0"/>
            <a:t>3-Solutions of solid in liquid , such as (</a:t>
          </a:r>
          <a:r>
            <a:rPr lang="en-US" sz="2100" kern="1200" dirty="0" err="1" smtClean="0"/>
            <a:t>NaCl</a:t>
          </a:r>
          <a:r>
            <a:rPr lang="en-US" sz="2100" kern="1200" dirty="0" smtClean="0"/>
            <a:t> in water )</a:t>
          </a:r>
          <a:endParaRPr lang="en-US" sz="2100" kern="1200" dirty="0"/>
        </a:p>
      </dsp:txBody>
      <dsp:txXfrm>
        <a:off x="2032857" y="2455334"/>
        <a:ext cx="1629346" cy="14935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5D9378-BD72-4C76-A848-709AEA5F7B51}">
      <dsp:nvSpPr>
        <dsp:cNvPr id="0" name=""/>
        <dsp:cNvSpPr/>
      </dsp:nvSpPr>
      <dsp:spPr>
        <a:xfrm>
          <a:off x="1095374" y="0"/>
          <a:ext cx="5715000" cy="5715000"/>
        </a:xfrm>
        <a:prstGeom prst="triangle">
          <a:avLst/>
        </a:prstGeom>
        <a:solidFill>
          <a:schemeClr val="lt1"/>
        </a:solidFill>
        <a:ln w="25400" cap="flat" cmpd="sng" algn="ctr">
          <a:solidFill>
            <a:schemeClr val="accent4"/>
          </a:solidFill>
          <a:prstDash val="solid"/>
        </a:ln>
        <a:effectLst/>
        <a:sp3d extrusionH="381000"/>
      </dsp:spPr>
      <dsp:style>
        <a:lnRef idx="2">
          <a:schemeClr val="accent4"/>
        </a:lnRef>
        <a:fillRef idx="1">
          <a:schemeClr val="lt1"/>
        </a:fillRef>
        <a:effectRef idx="0">
          <a:schemeClr val="accent4"/>
        </a:effectRef>
        <a:fontRef idx="minor">
          <a:schemeClr val="dk1"/>
        </a:fontRef>
      </dsp:style>
    </dsp:sp>
    <dsp:sp modelId="{CFBB309A-BA19-4212-90C8-6E22833AD8ED}">
      <dsp:nvSpPr>
        <dsp:cNvPr id="0" name=""/>
        <dsp:cNvSpPr/>
      </dsp:nvSpPr>
      <dsp:spPr>
        <a:xfrm>
          <a:off x="3985861" y="380997"/>
          <a:ext cx="3714750" cy="676423"/>
        </a:xfrm>
        <a:prstGeom prst="roundRect">
          <a:avLst/>
        </a:prstGeom>
        <a:solidFill>
          <a:schemeClr val="lt1"/>
        </a:solidFill>
        <a:ln w="25400" cap="flat" cmpd="sng" algn="ctr">
          <a:solidFill>
            <a:schemeClr val="accent6"/>
          </a:solidFill>
          <a:prstDash val="solid"/>
        </a:ln>
        <a:effectLst/>
        <a:sp3d z="57150" extrusionH="63500"/>
      </dsp:spPr>
      <dsp:style>
        <a:lnRef idx="2">
          <a:schemeClr val="accent6"/>
        </a:lnRef>
        <a:fillRef idx="1">
          <a:schemeClr val="lt1"/>
        </a:fillRef>
        <a:effectRef idx="0">
          <a:schemeClr val="accent6"/>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Syrup (aqueous solution containing  sugar.</a:t>
          </a:r>
          <a:endParaRPr lang="en-US" sz="1400" b="1" kern="1200" dirty="0"/>
        </a:p>
      </dsp:txBody>
      <dsp:txXfrm>
        <a:off x="4018881" y="414017"/>
        <a:ext cx="3648710" cy="610383"/>
      </dsp:txXfrm>
    </dsp:sp>
    <dsp:sp modelId="{43C80C25-9C9C-46B8-B59D-439FE7F6869D}">
      <dsp:nvSpPr>
        <dsp:cNvPr id="0" name=""/>
        <dsp:cNvSpPr/>
      </dsp:nvSpPr>
      <dsp:spPr>
        <a:xfrm>
          <a:off x="3952875" y="1143002"/>
          <a:ext cx="3714750" cy="676423"/>
        </a:xfrm>
        <a:prstGeom prst="roundRect">
          <a:avLst/>
        </a:prstGeom>
        <a:solidFill>
          <a:schemeClr val="lt1"/>
        </a:solidFill>
        <a:ln w="25400" cap="flat" cmpd="sng" algn="ctr">
          <a:solidFill>
            <a:schemeClr val="accent5"/>
          </a:solidFill>
          <a:prstDash val="solid"/>
        </a:ln>
        <a:effectLst/>
        <a:sp3d z="57150" extrusionH="63500"/>
      </dsp:spPr>
      <dsp:style>
        <a:lnRef idx="2">
          <a:schemeClr val="accent5"/>
        </a:lnRef>
        <a:fillRef idx="1">
          <a:schemeClr val="lt1"/>
        </a:fillRef>
        <a:effectRef idx="0">
          <a:schemeClr val="accent5"/>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Elixirs (combination of water and alcohol). </a:t>
          </a:r>
          <a:endParaRPr lang="en-US" sz="1400" b="1" kern="1200" dirty="0"/>
        </a:p>
      </dsp:txBody>
      <dsp:txXfrm>
        <a:off x="3985895" y="1176022"/>
        <a:ext cx="3648710" cy="610383"/>
      </dsp:txXfrm>
    </dsp:sp>
    <dsp:sp modelId="{5D042094-DD4D-414F-887E-5709BBCC031A}">
      <dsp:nvSpPr>
        <dsp:cNvPr id="0" name=""/>
        <dsp:cNvSpPr/>
      </dsp:nvSpPr>
      <dsp:spPr>
        <a:xfrm>
          <a:off x="3952875" y="1905000"/>
          <a:ext cx="3714750" cy="676423"/>
        </a:xfrm>
        <a:prstGeom prst="roundRect">
          <a:avLst/>
        </a:prstGeom>
        <a:solidFill>
          <a:schemeClr val="lt1"/>
        </a:solidFill>
        <a:ln w="25400" cap="flat" cmpd="sng" algn="ctr">
          <a:solidFill>
            <a:schemeClr val="accent3"/>
          </a:solidFill>
          <a:prstDash val="solid"/>
        </a:ln>
        <a:effectLst/>
        <a:sp3d z="57150" extrusionH="63500"/>
      </dsp:spPr>
      <dsp:style>
        <a:lnRef idx="2">
          <a:schemeClr val="accent3"/>
        </a:lnRef>
        <a:fillRef idx="1">
          <a:schemeClr val="lt1"/>
        </a:fillRef>
        <a:effectRef idx="0">
          <a:schemeClr val="accent3"/>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Spirits (solution of aromatic materials if the solvent  is alcoholic).</a:t>
          </a:r>
          <a:endParaRPr lang="en-US" sz="1400" b="1" kern="1200" dirty="0"/>
        </a:p>
      </dsp:txBody>
      <dsp:txXfrm>
        <a:off x="3985895" y="1938020"/>
        <a:ext cx="3648710" cy="610383"/>
      </dsp:txXfrm>
    </dsp:sp>
    <dsp:sp modelId="{EA28C0CE-813D-47A3-9A17-545748ADB659}">
      <dsp:nvSpPr>
        <dsp:cNvPr id="0" name=""/>
        <dsp:cNvSpPr/>
      </dsp:nvSpPr>
      <dsp:spPr>
        <a:xfrm>
          <a:off x="3952875" y="2666998"/>
          <a:ext cx="3714750" cy="676423"/>
        </a:xfrm>
        <a:prstGeom prst="roundRect">
          <a:avLst/>
        </a:prstGeom>
        <a:solidFill>
          <a:schemeClr val="lt1"/>
        </a:solidFill>
        <a:ln w="25400" cap="flat" cmpd="sng" algn="ctr">
          <a:solidFill>
            <a:schemeClr val="accent2"/>
          </a:solidFill>
          <a:prstDash val="solid"/>
        </a:ln>
        <a:effectLst/>
        <a:sp3d z="57150" extrusionH="63500"/>
      </dsp:spPr>
      <dsp:style>
        <a:lnRef idx="2">
          <a:schemeClr val="accent2"/>
        </a:lnRef>
        <a:fillRef idx="1">
          <a:schemeClr val="lt1"/>
        </a:fillRef>
        <a:effectRef idx="0">
          <a:schemeClr val="accent2"/>
        </a:effectRef>
        <a:fontRef idx="minor">
          <a:schemeClr val="dk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n-US" sz="1200" b="1" kern="1200" dirty="0" smtClean="0"/>
            <a:t>Aromatic waters (solutions of aromatic material if the solvent is aqueous).</a:t>
          </a:r>
          <a:endParaRPr lang="en-US" sz="1200" b="1" kern="1200" dirty="0"/>
        </a:p>
      </dsp:txBody>
      <dsp:txXfrm>
        <a:off x="3985895" y="2700018"/>
        <a:ext cx="3648710" cy="610383"/>
      </dsp:txXfrm>
    </dsp:sp>
    <dsp:sp modelId="{37A417E3-02A3-4AE0-987B-20042951D117}">
      <dsp:nvSpPr>
        <dsp:cNvPr id="0" name=""/>
        <dsp:cNvSpPr/>
      </dsp:nvSpPr>
      <dsp:spPr>
        <a:xfrm>
          <a:off x="3962384" y="3505202"/>
          <a:ext cx="3714750" cy="676423"/>
        </a:xfrm>
        <a:prstGeom prst="roundRect">
          <a:avLst/>
        </a:prstGeom>
        <a:solidFill>
          <a:schemeClr val="lt1"/>
        </a:solidFill>
        <a:ln w="25400" cap="flat" cmpd="sng" algn="ctr">
          <a:solidFill>
            <a:schemeClr val="accent1"/>
          </a:solidFill>
          <a:prstDash val="solid"/>
        </a:ln>
        <a:effectLst/>
        <a:sp3d z="57150" extrusionH="63500"/>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Tinctures or fluid extracts (solution prepared by extracting active constituents from crude drugs depending on their methods of preparation  and their concentration).</a:t>
          </a:r>
          <a:endParaRPr lang="en-US" sz="1400" b="1" kern="1200" dirty="0"/>
        </a:p>
      </dsp:txBody>
      <dsp:txXfrm>
        <a:off x="3995404" y="3538222"/>
        <a:ext cx="3648710" cy="610383"/>
      </dsp:txXfrm>
    </dsp:sp>
    <dsp:sp modelId="{46F45794-EFE1-4E7C-A98F-29BFB7B13556}">
      <dsp:nvSpPr>
        <dsp:cNvPr id="0" name=""/>
        <dsp:cNvSpPr/>
      </dsp:nvSpPr>
      <dsp:spPr>
        <a:xfrm>
          <a:off x="3952875" y="4379453"/>
          <a:ext cx="3714750" cy="676423"/>
        </a:xfrm>
        <a:prstGeom prst="roundRect">
          <a:avLst/>
        </a:prstGeom>
        <a:solidFill>
          <a:schemeClr val="lt1"/>
        </a:solidFill>
        <a:ln w="25400" cap="flat" cmpd="sng" algn="ctr">
          <a:solidFill>
            <a:schemeClr val="dk1"/>
          </a:solidFill>
          <a:prstDash val="solid"/>
        </a:ln>
        <a:effectLst/>
        <a:sp3d z="57150" extrusionH="63500"/>
      </dsp:spPr>
      <dsp:style>
        <a:lnRef idx="2">
          <a:schemeClr val="dk1"/>
        </a:lnRef>
        <a:fillRef idx="1">
          <a:schemeClr val="lt1"/>
        </a:fillRef>
        <a:effectRef idx="0">
          <a:schemeClr val="dk1"/>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kern="1200" dirty="0" smtClean="0"/>
            <a:t>Injections (solutions prepared to be sterile </a:t>
          </a:r>
          <a:r>
            <a:rPr lang="en-US" sz="1400" b="1" kern="1200" dirty="0" err="1" smtClean="0"/>
            <a:t>pyrogen</a:t>
          </a:r>
          <a:r>
            <a:rPr lang="en-US" sz="1400" b="1" kern="1200" dirty="0" smtClean="0"/>
            <a:t> – free and intended for parenteral administration).</a:t>
          </a:r>
          <a:endParaRPr lang="en-US" sz="1400" b="1" kern="1200" dirty="0"/>
        </a:p>
      </dsp:txBody>
      <dsp:txXfrm>
        <a:off x="3985895" y="4412473"/>
        <a:ext cx="3648710" cy="610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AD8F1-DCCD-4C3C-9EDB-B1E14BA3B6DA}">
      <dsp:nvSpPr>
        <dsp:cNvPr id="0" name=""/>
        <dsp:cNvSpPr/>
      </dsp:nvSpPr>
      <dsp:spPr>
        <a:xfrm>
          <a:off x="0" y="76199"/>
          <a:ext cx="5257800" cy="5257800"/>
        </a:xfrm>
        <a:prstGeom prst="pie">
          <a:avLst>
            <a:gd name="adj1" fmla="val 5400000"/>
            <a:gd name="adj2" fmla="val 1620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333E042-D4D5-4F37-9AB3-DB2471CEA88B}">
      <dsp:nvSpPr>
        <dsp:cNvPr id="0" name=""/>
        <dsp:cNvSpPr/>
      </dsp:nvSpPr>
      <dsp:spPr>
        <a:xfrm>
          <a:off x="2628900" y="76200"/>
          <a:ext cx="6134099" cy="5257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1-Weigh the solid ingredient and put it in beaker </a:t>
          </a:r>
          <a:endParaRPr lang="en-US" sz="1800" kern="1200" dirty="0"/>
        </a:p>
      </dsp:txBody>
      <dsp:txXfrm>
        <a:off x="2628900" y="76200"/>
        <a:ext cx="6134099" cy="657226"/>
      </dsp:txXfrm>
    </dsp:sp>
    <dsp:sp modelId="{217E3535-A11E-43B8-802B-14BFD963F405}">
      <dsp:nvSpPr>
        <dsp:cNvPr id="0" name=""/>
        <dsp:cNvSpPr/>
      </dsp:nvSpPr>
      <dsp:spPr>
        <a:xfrm>
          <a:off x="460058" y="733426"/>
          <a:ext cx="4337683" cy="4337683"/>
        </a:xfrm>
        <a:prstGeom prst="pie">
          <a:avLst>
            <a:gd name="adj1" fmla="val 5400000"/>
            <a:gd name="adj2" fmla="val 1620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5D7319A-75E0-490D-BA69-52FED22F111E}">
      <dsp:nvSpPr>
        <dsp:cNvPr id="0" name=""/>
        <dsp:cNvSpPr/>
      </dsp:nvSpPr>
      <dsp:spPr>
        <a:xfrm>
          <a:off x="2628900" y="733426"/>
          <a:ext cx="6134099" cy="4337683"/>
        </a:xfrm>
        <a:prstGeom prst="rect">
          <a:avLst/>
        </a:prstGeom>
        <a:solidFill>
          <a:schemeClr val="lt1">
            <a:alpha val="90000"/>
            <a:hueOff val="0"/>
            <a:satOff val="0"/>
            <a:lumOff val="0"/>
            <a:alphaOff val="0"/>
          </a:schemeClr>
        </a:solidFill>
        <a:ln w="9525" cap="flat" cmpd="sng" algn="ctr">
          <a:solidFill>
            <a:schemeClr val="accent5">
              <a:hueOff val="-1986775"/>
              <a:satOff val="7962"/>
              <a:lumOff val="17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2-Subtract the volume of liquid ingredients (if present from ¾ of the final volume of prescription.</a:t>
          </a:r>
          <a:endParaRPr lang="en-US" sz="1800" kern="1200" dirty="0"/>
        </a:p>
      </dsp:txBody>
      <dsp:txXfrm>
        <a:off x="2628900" y="733426"/>
        <a:ext cx="6134099" cy="657226"/>
      </dsp:txXfrm>
    </dsp:sp>
    <dsp:sp modelId="{CA5F2839-18D4-4622-A618-2CC09807D08F}">
      <dsp:nvSpPr>
        <dsp:cNvPr id="0" name=""/>
        <dsp:cNvSpPr/>
      </dsp:nvSpPr>
      <dsp:spPr>
        <a:xfrm>
          <a:off x="920116" y="1390653"/>
          <a:ext cx="3417566" cy="3417566"/>
        </a:xfrm>
        <a:prstGeom prst="pie">
          <a:avLst>
            <a:gd name="adj1" fmla="val 5400000"/>
            <a:gd name="adj2" fmla="val 1620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51CCB4D-ADF5-4933-8F82-A8EA5B4050D0}">
      <dsp:nvSpPr>
        <dsp:cNvPr id="0" name=""/>
        <dsp:cNvSpPr/>
      </dsp:nvSpPr>
      <dsp:spPr>
        <a:xfrm>
          <a:off x="2628900" y="1390653"/>
          <a:ext cx="6134099" cy="3417566"/>
        </a:xfrm>
        <a:prstGeom prst="rect">
          <a:avLst/>
        </a:prstGeom>
        <a:solidFill>
          <a:schemeClr val="lt1">
            <a:alpha val="90000"/>
            <a:hueOff val="0"/>
            <a:satOff val="0"/>
            <a:lumOff val="0"/>
            <a:alphaOff val="0"/>
          </a:schemeClr>
        </a:solidFill>
        <a:ln w="9525" cap="flat" cmpd="sng" algn="ctr">
          <a:solidFill>
            <a:schemeClr val="accent5">
              <a:hueOff val="-3973551"/>
              <a:satOff val="15924"/>
              <a:lumOff val="345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3-dissolve the solid ingredients in the remaining amount  of the vehicle </a:t>
          </a:r>
          <a:endParaRPr lang="en-US" sz="1800" kern="1200" dirty="0"/>
        </a:p>
      </dsp:txBody>
      <dsp:txXfrm>
        <a:off x="2628900" y="1390653"/>
        <a:ext cx="6134099" cy="657221"/>
      </dsp:txXfrm>
    </dsp:sp>
    <dsp:sp modelId="{D8487D8E-6DA7-4BD9-BC32-DD2833D5C05C}">
      <dsp:nvSpPr>
        <dsp:cNvPr id="0" name=""/>
        <dsp:cNvSpPr/>
      </dsp:nvSpPr>
      <dsp:spPr>
        <a:xfrm>
          <a:off x="1380172" y="2047874"/>
          <a:ext cx="2497455" cy="2497455"/>
        </a:xfrm>
        <a:prstGeom prst="pie">
          <a:avLst>
            <a:gd name="adj1" fmla="val 5400000"/>
            <a:gd name="adj2" fmla="val 1620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5E16158-7EE6-48EA-840C-5F81CDF937B5}">
      <dsp:nvSpPr>
        <dsp:cNvPr id="0" name=""/>
        <dsp:cNvSpPr/>
      </dsp:nvSpPr>
      <dsp:spPr>
        <a:xfrm>
          <a:off x="2628900" y="2047874"/>
          <a:ext cx="6134099" cy="2497455"/>
        </a:xfrm>
        <a:prstGeom prst="rect">
          <a:avLst/>
        </a:prstGeom>
        <a:solidFill>
          <a:schemeClr val="lt1">
            <a:alpha val="90000"/>
            <a:hueOff val="0"/>
            <a:satOff val="0"/>
            <a:lumOff val="0"/>
            <a:alphaOff val="0"/>
          </a:schemeClr>
        </a:solidFill>
        <a:ln w="9525" cap="flat" cmpd="sng" algn="ctr">
          <a:solidFill>
            <a:schemeClr val="accent5">
              <a:hueOff val="-5960326"/>
              <a:satOff val="23887"/>
              <a:lumOff val="517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4-Add the liquid ingredient</a:t>
          </a:r>
          <a:endParaRPr lang="en-US" sz="1800" kern="1200" dirty="0"/>
        </a:p>
      </dsp:txBody>
      <dsp:txXfrm>
        <a:off x="2628900" y="2047874"/>
        <a:ext cx="6134099" cy="657226"/>
      </dsp:txXfrm>
    </dsp:sp>
    <dsp:sp modelId="{0D0DF145-AFD8-470D-AD35-721CF81A92F0}">
      <dsp:nvSpPr>
        <dsp:cNvPr id="0" name=""/>
        <dsp:cNvSpPr/>
      </dsp:nvSpPr>
      <dsp:spPr>
        <a:xfrm>
          <a:off x="1840230" y="2705101"/>
          <a:ext cx="1577338" cy="1577338"/>
        </a:xfrm>
        <a:prstGeom prst="pie">
          <a:avLst>
            <a:gd name="adj1" fmla="val 5400000"/>
            <a:gd name="adj2" fmla="val 1620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95E6B19-771D-401F-9398-5B6CBBEC3E29}">
      <dsp:nvSpPr>
        <dsp:cNvPr id="0" name=""/>
        <dsp:cNvSpPr/>
      </dsp:nvSpPr>
      <dsp:spPr>
        <a:xfrm>
          <a:off x="2628900" y="2666993"/>
          <a:ext cx="6134099" cy="1577338"/>
        </a:xfrm>
        <a:prstGeom prst="rect">
          <a:avLst/>
        </a:prstGeom>
        <a:solidFill>
          <a:schemeClr val="lt1">
            <a:alpha val="90000"/>
            <a:hueOff val="0"/>
            <a:satOff val="0"/>
            <a:lumOff val="0"/>
            <a:alphaOff val="0"/>
          </a:schemeClr>
        </a:solidFill>
        <a:ln w="9525" cap="flat" cmpd="sng" algn="ctr">
          <a:solidFill>
            <a:schemeClr val="accent5">
              <a:hueOff val="-7947101"/>
              <a:satOff val="31849"/>
              <a:lumOff val="690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5-Convert  the content of the beaker into the measuring cylinder and complete the volume up to the required amount by addition of the vehicle</a:t>
          </a:r>
          <a:endParaRPr lang="en-US" sz="1800" kern="1200" dirty="0"/>
        </a:p>
      </dsp:txBody>
      <dsp:txXfrm>
        <a:off x="2628900" y="2666993"/>
        <a:ext cx="6134099" cy="657226"/>
      </dsp:txXfrm>
    </dsp:sp>
    <dsp:sp modelId="{BB492331-3BE6-4E3E-B3D1-94B19EAE4300}">
      <dsp:nvSpPr>
        <dsp:cNvPr id="0" name=""/>
        <dsp:cNvSpPr/>
      </dsp:nvSpPr>
      <dsp:spPr>
        <a:xfrm>
          <a:off x="2300289" y="3362328"/>
          <a:ext cx="657221" cy="657221"/>
        </a:xfrm>
        <a:prstGeom prst="pie">
          <a:avLst>
            <a:gd name="adj1" fmla="val 5400000"/>
            <a:gd name="adj2" fmla="val 162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885B68A-1722-4F86-984C-764E18C6124E}">
      <dsp:nvSpPr>
        <dsp:cNvPr id="0" name=""/>
        <dsp:cNvSpPr/>
      </dsp:nvSpPr>
      <dsp:spPr>
        <a:xfrm>
          <a:off x="2628900" y="3581400"/>
          <a:ext cx="6134099" cy="650084"/>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6-transfer the content of the measuring cylinder to a wide mouth bottle and put suitable label (label of external use  is pink ,while label for internal use is white )</a:t>
          </a:r>
          <a:endParaRPr lang="en-US" sz="1800" kern="1200" dirty="0"/>
        </a:p>
      </dsp:txBody>
      <dsp:txXfrm>
        <a:off x="2628900" y="3581400"/>
        <a:ext cx="6134099" cy="650084"/>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B0EA8-EC69-4BFD-A7FC-A39ED5BBEA7E}" type="datetimeFigureOut">
              <a:rPr lang="en-US" smtClean="0"/>
              <a:t>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B16524-44FB-4F23-8FA2-CB5233268831}" type="slidenum">
              <a:rPr lang="en-US" smtClean="0"/>
              <a:t>‹#›</a:t>
            </a:fld>
            <a:endParaRPr lang="en-US"/>
          </a:p>
        </p:txBody>
      </p:sp>
    </p:spTree>
    <p:extLst>
      <p:ext uri="{BB962C8B-B14F-4D97-AF65-F5344CB8AC3E}">
        <p14:creationId xmlns:p14="http://schemas.microsoft.com/office/powerpoint/2010/main" val="27583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B16524-44FB-4F23-8FA2-CB5233268831}" type="slidenum">
              <a:rPr lang="en-US" smtClean="0"/>
              <a:t>6</a:t>
            </a:fld>
            <a:endParaRPr lang="en-US"/>
          </a:p>
        </p:txBody>
      </p:sp>
    </p:spTree>
    <p:extLst>
      <p:ext uri="{BB962C8B-B14F-4D97-AF65-F5344CB8AC3E}">
        <p14:creationId xmlns:p14="http://schemas.microsoft.com/office/powerpoint/2010/main" val="187473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70973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5842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49751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E3A2A-6C9C-4087-9E44-498FC0EADFD1}"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739080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0E3A2A-6C9C-4087-9E44-498FC0EADFD1}"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73681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0E3A2A-6C9C-4087-9E44-498FC0EADFD1}"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39047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0E3A2A-6C9C-4087-9E44-498FC0EADFD1}"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253612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0E3A2A-6C9C-4087-9E44-498FC0EADFD1}"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57464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E3A2A-6C9C-4087-9E44-498FC0EADFD1}"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3280961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3A2A-6C9C-4087-9E44-498FC0EADFD1}"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7783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3A2A-6C9C-4087-9E44-498FC0EADFD1}"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FF062-7E43-48EF-AC8F-337E0C6EDA01}" type="slidenum">
              <a:rPr lang="en-US" smtClean="0"/>
              <a:t>‹#›</a:t>
            </a:fld>
            <a:endParaRPr lang="en-US"/>
          </a:p>
        </p:txBody>
      </p:sp>
    </p:spTree>
    <p:extLst>
      <p:ext uri="{BB962C8B-B14F-4D97-AF65-F5344CB8AC3E}">
        <p14:creationId xmlns:p14="http://schemas.microsoft.com/office/powerpoint/2010/main" val="145405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E3A2A-6C9C-4087-9E44-498FC0EADFD1}" type="datetimeFigureOut">
              <a:rPr lang="en-US" smtClean="0"/>
              <a:t>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FF062-7E43-48EF-AC8F-337E0C6EDA01}" type="slidenum">
              <a:rPr lang="en-US" smtClean="0"/>
              <a:t>‹#›</a:t>
            </a:fld>
            <a:endParaRPr lang="en-US"/>
          </a:p>
        </p:txBody>
      </p:sp>
    </p:spTree>
    <p:extLst>
      <p:ext uri="{BB962C8B-B14F-4D97-AF65-F5344CB8AC3E}">
        <p14:creationId xmlns:p14="http://schemas.microsoft.com/office/powerpoint/2010/main" val="309215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39975"/>
            <a:ext cx="7772400" cy="1470025"/>
          </a:xfrm>
          <a:solidFill>
            <a:schemeClr val="accent5"/>
          </a:solidFill>
          <a:ln>
            <a:solidFill>
              <a:schemeClr val="accent6"/>
            </a:solidFill>
          </a:ln>
        </p:spPr>
        <p:txBody>
          <a:bodyPr>
            <a:normAutofit/>
          </a:bodyPr>
          <a:lstStyle/>
          <a:p>
            <a:r>
              <a:rPr lang="en-US" sz="6600" b="1" dirty="0" smtClean="0">
                <a:solidFill>
                  <a:srgbClr val="FF0000"/>
                </a:solidFill>
              </a:rPr>
              <a:t>Solutions </a:t>
            </a:r>
            <a:endParaRPr lang="en-US" sz="6600" b="1" dirty="0">
              <a:solidFill>
                <a:srgbClr val="FF0000"/>
              </a:solidFill>
            </a:endParaRPr>
          </a:p>
        </p:txBody>
      </p:sp>
      <p:sp>
        <p:nvSpPr>
          <p:cNvPr id="3" name="Subtitle 2"/>
          <p:cNvSpPr>
            <a:spLocks noGrp="1"/>
          </p:cNvSpPr>
          <p:nvPr>
            <p:ph type="subTitle" idx="1"/>
          </p:nvPr>
        </p:nvSpPr>
        <p:spPr>
          <a:xfrm>
            <a:off x="1371600" y="4267200"/>
            <a:ext cx="6400800" cy="1752600"/>
          </a:xfrm>
        </p:spPr>
        <p:txBody>
          <a:bodyPr/>
          <a:lstStyle/>
          <a:p>
            <a:endParaRPr lang="en-US" dirty="0">
              <a:solidFill>
                <a:srgbClr val="FF0000"/>
              </a:solidFill>
            </a:endParaRPr>
          </a:p>
        </p:txBody>
      </p:sp>
      <p:sp>
        <p:nvSpPr>
          <p:cNvPr id="4" name="TextBox 3"/>
          <p:cNvSpPr txBox="1"/>
          <p:nvPr/>
        </p:nvSpPr>
        <p:spPr>
          <a:xfrm>
            <a:off x="457200" y="228600"/>
            <a:ext cx="5029200" cy="954107"/>
          </a:xfrm>
          <a:prstGeom prst="rect">
            <a:avLst/>
          </a:prstGeom>
          <a:noFill/>
          <a:ln>
            <a:solidFill>
              <a:schemeClr val="accent1"/>
            </a:solidFill>
          </a:ln>
        </p:spPr>
        <p:txBody>
          <a:bodyPr wrap="square" rtlCol="0">
            <a:spAutoFit/>
          </a:bodyPr>
          <a:lstStyle/>
          <a:p>
            <a:r>
              <a:rPr lang="en-US" sz="2800" b="1" dirty="0" smtClean="0">
                <a:solidFill>
                  <a:schemeClr val="tx2">
                    <a:lumMod val="50000"/>
                  </a:schemeClr>
                </a:solidFill>
              </a:rPr>
              <a:t>Pharmaceutical Technology </a:t>
            </a:r>
          </a:p>
          <a:p>
            <a:pPr algn="ctr"/>
            <a:r>
              <a:rPr lang="en-US" sz="2800" b="1" dirty="0" smtClean="0">
                <a:solidFill>
                  <a:schemeClr val="tx2">
                    <a:lumMod val="50000"/>
                  </a:schemeClr>
                </a:solidFill>
              </a:rPr>
              <a:t>Stage three </a:t>
            </a:r>
          </a:p>
        </p:txBody>
      </p:sp>
    </p:spTree>
    <p:extLst>
      <p:ext uri="{BB962C8B-B14F-4D97-AF65-F5344CB8AC3E}">
        <p14:creationId xmlns:p14="http://schemas.microsoft.com/office/powerpoint/2010/main" val="318841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21" presetClass="entr" presetSubtype="2" fill="hold" grpId="0" nodeType="afterEffect" nodePh="1">
                                  <p:stCondLst>
                                    <p:cond delay="0"/>
                                  </p:stCondLst>
                                  <p:endCondLst>
                                    <p:cond evt="begin" delay="0">
                                      <p:tn val="9"/>
                                    </p:cond>
                                  </p:end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2)">
                                      <p:cBhvr>
                                        <p:cTn id="11" dur="2000"/>
                                        <p:tgtEl>
                                          <p:spTgt spid="3">
                                            <p:txEl>
                                              <p:pRg st="0" end="0"/>
                                            </p:tx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1143000"/>
          </a:xfrm>
        </p:spPr>
        <p:txBody>
          <a:bodyPr/>
          <a:lstStyle/>
          <a:p>
            <a:r>
              <a:rPr lang="en-US" b="1" dirty="0" smtClean="0">
                <a:solidFill>
                  <a:srgbClr val="FF0000"/>
                </a:solidFill>
              </a:rPr>
              <a:t>Procedure</a:t>
            </a:r>
            <a:r>
              <a:rPr lang="en-US" b="1" dirty="0" smtClean="0"/>
              <a:t> </a:t>
            </a:r>
            <a:endParaRPr lang="en-US" b="1" dirty="0"/>
          </a:p>
        </p:txBody>
      </p:sp>
      <p:sp>
        <p:nvSpPr>
          <p:cNvPr id="3" name="Content Placeholder 2"/>
          <p:cNvSpPr>
            <a:spLocks noGrp="1"/>
          </p:cNvSpPr>
          <p:nvPr>
            <p:ph idx="1"/>
          </p:nvPr>
        </p:nvSpPr>
        <p:spPr>
          <a:xfrm>
            <a:off x="228600" y="1066800"/>
            <a:ext cx="8686800" cy="5334000"/>
          </a:xfrm>
          <a:solidFill>
            <a:schemeClr val="accent3">
              <a:lumMod val="60000"/>
              <a:lumOff val="40000"/>
            </a:schemeClr>
          </a:solidFill>
        </p:spPr>
        <p:txBody>
          <a:bodyPr>
            <a:normAutofit fontScale="92500" lnSpcReduction="20000"/>
          </a:bodyPr>
          <a:lstStyle/>
          <a:p>
            <a:pPr marL="514350" indent="-514350">
              <a:buFont typeface="+mj-lt"/>
              <a:buAutoNum type="arabicPeriod"/>
            </a:pPr>
            <a:r>
              <a:rPr lang="en-US" dirty="0" smtClean="0"/>
              <a:t>Dissolve 0.6 g sod. </a:t>
            </a:r>
            <a:r>
              <a:rPr lang="en-US" dirty="0" err="1" smtClean="0"/>
              <a:t>bicarb</a:t>
            </a:r>
            <a:r>
              <a:rPr lang="en-US" dirty="0" smtClean="0"/>
              <a:t> in 25.2 ml of </a:t>
            </a:r>
            <a:r>
              <a:rPr lang="en-US" dirty="0" err="1" smtClean="0"/>
              <a:t>pepp</a:t>
            </a:r>
            <a:r>
              <a:rPr lang="en-US" dirty="0" smtClean="0"/>
              <a:t>. water  in beaker.</a:t>
            </a:r>
          </a:p>
          <a:p>
            <a:pPr marL="514350" indent="-514350">
              <a:buFont typeface="+mj-lt"/>
              <a:buAutoNum type="arabicPeriod"/>
            </a:pPr>
            <a:r>
              <a:rPr lang="en-US" dirty="0" smtClean="0"/>
              <a:t>Add 0.6 ml of Ar. spirit of ammonia ,1.2 ml of comp. tr. cardamom and 3 ml of glycerin to the content of the beaker .</a:t>
            </a:r>
          </a:p>
          <a:p>
            <a:pPr marL="514350" indent="-514350">
              <a:buFont typeface="+mj-lt"/>
              <a:buAutoNum type="arabicPeriod"/>
            </a:pPr>
            <a:r>
              <a:rPr lang="en-US" dirty="0" smtClean="0"/>
              <a:t>Convert the content of the beaker into measuring cylinder and complete the volume up to 40 ml by addition of </a:t>
            </a:r>
            <a:r>
              <a:rPr lang="en-US" dirty="0" err="1" smtClean="0"/>
              <a:t>pepp</a:t>
            </a:r>
            <a:r>
              <a:rPr lang="en-US" dirty="0" smtClean="0"/>
              <a:t>. water .</a:t>
            </a:r>
          </a:p>
          <a:p>
            <a:pPr marL="514350" indent="-514350">
              <a:buFont typeface="+mj-lt"/>
              <a:buAutoNum type="arabicPeriod"/>
            </a:pPr>
            <a:r>
              <a:rPr lang="en-US" dirty="0" smtClean="0"/>
              <a:t>Transfer the content of the measuring cylinder to a wide mouth bottle and put a suitable label.</a:t>
            </a:r>
          </a:p>
          <a:p>
            <a:pPr marL="0" indent="0">
              <a:buNone/>
            </a:pPr>
            <a:r>
              <a:rPr lang="en-US" b="1" dirty="0" smtClean="0">
                <a:solidFill>
                  <a:srgbClr val="FF0000"/>
                </a:solidFill>
              </a:rPr>
              <a:t>Note:- </a:t>
            </a:r>
          </a:p>
          <a:p>
            <a:pPr marL="0" indent="0">
              <a:buNone/>
            </a:pPr>
            <a:r>
              <a:rPr lang="en-US" dirty="0" smtClean="0"/>
              <a:t>Glycerin act as </a:t>
            </a:r>
            <a:r>
              <a:rPr lang="en-US" dirty="0" smtClean="0">
                <a:solidFill>
                  <a:srgbClr val="FF0000"/>
                </a:solidFill>
              </a:rPr>
              <a:t>soothing and sweetening agent </a:t>
            </a:r>
            <a:r>
              <a:rPr lang="en-US" dirty="0" smtClean="0"/>
              <a:t>. </a:t>
            </a:r>
            <a:endParaRPr lang="en-US" dirty="0"/>
          </a:p>
        </p:txBody>
      </p:sp>
    </p:spTree>
    <p:extLst>
      <p:ext uri="{BB962C8B-B14F-4D97-AF65-F5344CB8AC3E}">
        <p14:creationId xmlns:p14="http://schemas.microsoft.com/office/powerpoint/2010/main" val="88887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00"/>
                                        <p:tgtEl>
                                          <p:spTgt spid="3">
                                            <p:txEl>
                                              <p:pRg st="0" end="0"/>
                                            </p:txEl>
                                          </p:spTgt>
                                        </p:tgtEl>
                                      </p:cBhvr>
                                    </p:animEffect>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00"/>
                                        <p:tgtEl>
                                          <p:spTgt spid="3">
                                            <p:txEl>
                                              <p:pRg st="1" end="1"/>
                                            </p:txEl>
                                          </p:spTgt>
                                        </p:tgtEl>
                                      </p:cBhvr>
                                    </p:animEffect>
                                  </p:childTnLst>
                                </p:cTn>
                              </p:par>
                            </p:childTnLst>
                          </p:cTn>
                        </p:par>
                        <p:par>
                          <p:cTn id="21" fill="hold">
                            <p:stCondLst>
                              <p:cond delay="2000"/>
                            </p:stCondLst>
                            <p:childTnLst>
                              <p:par>
                                <p:cTn id="22" presetID="22" presetClass="entr" presetSubtype="4"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par>
                          <p:cTn id="29" fill="hold">
                            <p:stCondLst>
                              <p:cond delay="3000"/>
                            </p:stCondLst>
                            <p:childTnLst>
                              <p:par>
                                <p:cTn id="30" presetID="2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28600" y="228600"/>
            <a:ext cx="8635482" cy="6324600"/>
          </a:xfrm>
          <a:solidFill>
            <a:schemeClr val="bg1"/>
          </a:solidFill>
        </p:spPr>
        <p:txBody>
          <a:bodyPr>
            <a:normAutofit fontScale="85000" lnSpcReduction="20000"/>
          </a:bodyPr>
          <a:lstStyle/>
          <a:p>
            <a:pPr marL="0" indent="0">
              <a:buNone/>
            </a:pPr>
            <a:r>
              <a:rPr lang="en-US" b="1" dirty="0" smtClean="0">
                <a:solidFill>
                  <a:srgbClr val="FF0000"/>
                </a:solidFill>
              </a:rPr>
              <a:t>Carminative mixture for adult  (H.W)</a:t>
            </a:r>
          </a:p>
          <a:p>
            <a:pPr marL="0" indent="0">
              <a:buNone/>
            </a:pPr>
            <a:r>
              <a:rPr lang="en-US" dirty="0" smtClean="0"/>
              <a:t>Rx</a:t>
            </a:r>
          </a:p>
          <a:p>
            <a:pPr marL="0" indent="0">
              <a:buNone/>
            </a:pPr>
            <a:r>
              <a:rPr lang="en-US" dirty="0" smtClean="0"/>
              <a:t>Sodium bicarbonate                                gr  vii</a:t>
            </a:r>
          </a:p>
          <a:p>
            <a:pPr marL="0" indent="0">
              <a:buNone/>
            </a:pPr>
            <a:r>
              <a:rPr lang="en-US" dirty="0" smtClean="0"/>
              <a:t>Aromatic spirit of ammonia                        xv</a:t>
            </a:r>
          </a:p>
          <a:p>
            <a:pPr marL="0" indent="0">
              <a:buNone/>
            </a:pPr>
            <a:r>
              <a:rPr lang="en-US" dirty="0" smtClean="0"/>
              <a:t>Compound tincture of cardamom                x</a:t>
            </a:r>
          </a:p>
          <a:p>
            <a:pPr marL="0" indent="0">
              <a:buNone/>
            </a:pPr>
            <a:r>
              <a:rPr lang="en-US" dirty="0" smtClean="0"/>
              <a:t>Strong tincture of ginger                               </a:t>
            </a:r>
            <a:r>
              <a:rPr lang="en-US" dirty="0" err="1" smtClean="0"/>
              <a:t>i</a:t>
            </a:r>
            <a:endParaRPr lang="en-US" dirty="0" smtClean="0"/>
          </a:p>
          <a:p>
            <a:pPr marL="0" indent="0">
              <a:buNone/>
            </a:pPr>
            <a:r>
              <a:rPr lang="en-US" dirty="0" smtClean="0"/>
              <a:t>Peppermint water      Q.S                         </a:t>
            </a:r>
            <a:r>
              <a:rPr lang="en-US" sz="3800" dirty="0" smtClean="0"/>
              <a:t>f</a:t>
            </a:r>
            <a:r>
              <a:rPr lang="en-US" dirty="0" smtClean="0"/>
              <a:t>                           </a:t>
            </a:r>
          </a:p>
          <a:p>
            <a:pPr marL="0" indent="0">
              <a:buNone/>
            </a:pPr>
            <a:endParaRPr lang="en-US" dirty="0"/>
          </a:p>
          <a:p>
            <a:pPr marL="0" indent="0">
              <a:buNone/>
            </a:pPr>
            <a:r>
              <a:rPr lang="en-US" dirty="0" err="1" smtClean="0"/>
              <a:t>Fit.mist</a:t>
            </a:r>
            <a:endParaRPr lang="en-US" dirty="0" smtClean="0"/>
          </a:p>
          <a:p>
            <a:pPr marL="0" indent="0">
              <a:buNone/>
            </a:pPr>
            <a:r>
              <a:rPr lang="en-US" dirty="0" smtClean="0"/>
              <a:t>Mitt                                            f    iv</a:t>
            </a:r>
          </a:p>
          <a:p>
            <a:pPr marL="0" indent="0">
              <a:buNone/>
            </a:pPr>
            <a:r>
              <a:rPr lang="en-US" dirty="0" smtClean="0"/>
              <a:t>Sig. f   </a:t>
            </a:r>
            <a:r>
              <a:rPr lang="en-US" dirty="0" err="1" smtClean="0"/>
              <a:t>ss</a:t>
            </a:r>
            <a:r>
              <a:rPr lang="en-US" dirty="0" smtClean="0"/>
              <a:t>       </a:t>
            </a:r>
            <a:r>
              <a:rPr lang="en-US" dirty="0" err="1" smtClean="0"/>
              <a:t>t.i.d</a:t>
            </a:r>
            <a:r>
              <a:rPr lang="en-US" dirty="0" smtClean="0"/>
              <a:t>         p.c.</a:t>
            </a:r>
          </a:p>
          <a:p>
            <a:pPr marL="0" indent="0">
              <a:buNone/>
            </a:pPr>
            <a:endParaRPr lang="en-US" dirty="0" smtClean="0"/>
          </a:p>
          <a:p>
            <a:pPr marL="0" indent="0">
              <a:buNone/>
            </a:pPr>
            <a:r>
              <a:rPr lang="en-US" b="1" u="sng" dirty="0" smtClean="0">
                <a:solidFill>
                  <a:srgbClr val="FF0000"/>
                </a:solidFill>
              </a:rPr>
              <a:t>Procedure</a:t>
            </a:r>
            <a:r>
              <a:rPr lang="en-US" dirty="0" smtClean="0"/>
              <a:t>  </a:t>
            </a:r>
          </a:p>
          <a:p>
            <a:pPr marL="0" indent="0">
              <a:buNone/>
            </a:pPr>
            <a:r>
              <a:rPr lang="en-US" dirty="0" smtClean="0"/>
              <a:t>as the procedure of mist carminative of infant </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3951" y="1912849"/>
            <a:ext cx="356341" cy="296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5780" y="1524000"/>
            <a:ext cx="356341" cy="296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3951" y="2362200"/>
            <a:ext cx="356341" cy="296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7903" y="2840054"/>
            <a:ext cx="342389" cy="436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5894" y="4086361"/>
            <a:ext cx="298824"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572001"/>
            <a:ext cx="239059"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2874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solidFill>
                  <a:srgbClr val="C00000"/>
                </a:solidFill>
              </a:rPr>
              <a:t>Notes</a:t>
            </a:r>
            <a:r>
              <a:rPr lang="en-US" dirty="0" smtClean="0"/>
              <a:t> </a:t>
            </a:r>
            <a:br>
              <a:rPr lang="en-US" dirty="0" smtClean="0"/>
            </a:br>
            <a:endParaRPr lang="en-US" dirty="0"/>
          </a:p>
        </p:txBody>
      </p:sp>
      <p:sp>
        <p:nvSpPr>
          <p:cNvPr id="3" name="Content Placeholder 2"/>
          <p:cNvSpPr>
            <a:spLocks noGrp="1"/>
          </p:cNvSpPr>
          <p:nvPr>
            <p:ph idx="1"/>
          </p:nvPr>
        </p:nvSpPr>
        <p:spPr>
          <a:xfrm>
            <a:off x="228600" y="990600"/>
            <a:ext cx="8686800" cy="5334000"/>
          </a:xfrm>
          <a:solidFill>
            <a:schemeClr val="accent3">
              <a:lumMod val="60000"/>
              <a:lumOff val="40000"/>
            </a:schemeClr>
          </a:solidFill>
        </p:spPr>
        <p:txBody>
          <a:bodyPr>
            <a:normAutofit lnSpcReduction="10000"/>
          </a:bodyPr>
          <a:lstStyle/>
          <a:p>
            <a:pPr algn="justLow"/>
            <a:r>
              <a:rPr lang="en-US" dirty="0" smtClean="0"/>
              <a:t>Sodium </a:t>
            </a:r>
            <a:r>
              <a:rPr lang="en-US" dirty="0" err="1" smtClean="0"/>
              <a:t>bicarb</a:t>
            </a:r>
            <a:r>
              <a:rPr lang="en-US" dirty="0" smtClean="0"/>
              <a:t> .act as </a:t>
            </a:r>
            <a:r>
              <a:rPr lang="en-US" dirty="0" smtClean="0">
                <a:solidFill>
                  <a:srgbClr val="FF0000"/>
                </a:solidFill>
              </a:rPr>
              <a:t>gastric antacid.</a:t>
            </a:r>
          </a:p>
          <a:p>
            <a:pPr algn="justLow"/>
            <a:r>
              <a:rPr lang="en-US" dirty="0" smtClean="0"/>
              <a:t>Aromatic spirit act as </a:t>
            </a:r>
            <a:r>
              <a:rPr lang="en-US" dirty="0" smtClean="0">
                <a:solidFill>
                  <a:srgbClr val="FF0000"/>
                </a:solidFill>
              </a:rPr>
              <a:t>carminative agent.</a:t>
            </a:r>
          </a:p>
          <a:p>
            <a:pPr algn="justLow"/>
            <a:r>
              <a:rPr lang="en-US" dirty="0" smtClean="0"/>
              <a:t>Comp.tr. cardamom act as </a:t>
            </a:r>
            <a:r>
              <a:rPr lang="en-US" dirty="0" smtClean="0">
                <a:solidFill>
                  <a:srgbClr val="FF0000"/>
                </a:solidFill>
              </a:rPr>
              <a:t>flavoring agent</a:t>
            </a:r>
          </a:p>
          <a:p>
            <a:pPr algn="justLow"/>
            <a:r>
              <a:rPr lang="en-US" dirty="0" err="1" smtClean="0"/>
              <a:t>Tr.of</a:t>
            </a:r>
            <a:r>
              <a:rPr lang="en-US" dirty="0" smtClean="0"/>
              <a:t> ginger act as </a:t>
            </a:r>
            <a:r>
              <a:rPr lang="en-US" dirty="0" smtClean="0">
                <a:solidFill>
                  <a:srgbClr val="FF0000"/>
                </a:solidFill>
              </a:rPr>
              <a:t>flavoring and antispasmodic agent.</a:t>
            </a:r>
          </a:p>
          <a:p>
            <a:pPr algn="justLow"/>
            <a:r>
              <a:rPr lang="en-US" dirty="0" err="1" smtClean="0"/>
              <a:t>Pepp</a:t>
            </a:r>
            <a:r>
              <a:rPr lang="en-US" dirty="0" smtClean="0"/>
              <a:t>. water act as </a:t>
            </a:r>
            <a:r>
              <a:rPr lang="en-US" dirty="0" smtClean="0">
                <a:solidFill>
                  <a:srgbClr val="FF0000"/>
                </a:solidFill>
              </a:rPr>
              <a:t>flavoring  and carminative  agent ,also it is diluting agent used as solvent</a:t>
            </a:r>
            <a:r>
              <a:rPr lang="en-US" dirty="0" smtClean="0"/>
              <a:t>.</a:t>
            </a:r>
          </a:p>
          <a:p>
            <a:pPr algn="justLow"/>
            <a:r>
              <a:rPr lang="en-US" dirty="0" smtClean="0"/>
              <a:t>Strong tr. of ginger which is used in carminative mixture of adult must </a:t>
            </a:r>
            <a:r>
              <a:rPr lang="en-US" u="sng" dirty="0" smtClean="0"/>
              <a:t>not added for infant </a:t>
            </a:r>
            <a:r>
              <a:rPr lang="en-US" dirty="0" smtClean="0"/>
              <a:t>because it is strong for use to infant.</a:t>
            </a:r>
            <a:endParaRPr lang="en-US" dirty="0"/>
          </a:p>
        </p:txBody>
      </p:sp>
    </p:spTree>
    <p:extLst>
      <p:ext uri="{BB962C8B-B14F-4D97-AF65-F5344CB8AC3E}">
        <p14:creationId xmlns:p14="http://schemas.microsoft.com/office/powerpoint/2010/main" val="1889103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50"/>
                                        <p:tgtEl>
                                          <p:spTgt spid="3">
                                            <p:bg/>
                                          </p:spTgt>
                                        </p:tgtEl>
                                      </p:cBhvr>
                                    </p:animEffect>
                                  </p:childTnLst>
                                </p:cTn>
                              </p:par>
                            </p:childTnLst>
                          </p:cTn>
                        </p:par>
                        <p:par>
                          <p:cTn id="13" fill="hold">
                            <p:stCondLst>
                              <p:cond delay="75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250"/>
                                        <p:tgtEl>
                                          <p:spTgt spid="3">
                                            <p:txEl>
                                              <p:pRg st="0" end="0"/>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50"/>
                                        <p:tgtEl>
                                          <p:spTgt spid="3">
                                            <p:txEl>
                                              <p:pRg st="1" end="1"/>
                                            </p:txEl>
                                          </p:spTgt>
                                        </p:tgtEl>
                                      </p:cBhvr>
                                    </p:animEffect>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250"/>
                                        <p:tgtEl>
                                          <p:spTgt spid="3">
                                            <p:txEl>
                                              <p:pRg st="2" end="2"/>
                                            </p:txEl>
                                          </p:spTgt>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50"/>
                                        <p:tgtEl>
                                          <p:spTgt spid="3">
                                            <p:txEl>
                                              <p:pRg st="3" end="3"/>
                                            </p:txEl>
                                          </p:spTgt>
                                        </p:tgtEl>
                                      </p:cBhvr>
                                    </p:animEffect>
                                  </p:childTnLst>
                                </p:cTn>
                              </p:par>
                            </p:childTnLst>
                          </p:cTn>
                        </p:par>
                        <p:par>
                          <p:cTn id="29" fill="hold">
                            <p:stCondLst>
                              <p:cond delay="1750"/>
                            </p:stCondLst>
                            <p:childTnLst>
                              <p:par>
                                <p:cTn id="30" presetID="10"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50"/>
                                        <p:tgtEl>
                                          <p:spTgt spid="3">
                                            <p:txEl>
                                              <p:pRg st="4" end="4"/>
                                            </p:txEl>
                                          </p:spTgt>
                                        </p:tgtEl>
                                      </p:cBhvr>
                                    </p:animEffect>
                                  </p:childTnLst>
                                </p:cTn>
                              </p:par>
                            </p:childTnLst>
                          </p:cTn>
                        </p:par>
                        <p:par>
                          <p:cTn id="33" fill="hold">
                            <p:stCondLst>
                              <p:cond delay="2000"/>
                            </p:stCondLst>
                            <p:childTnLst>
                              <p:par>
                                <p:cTn id="34" presetID="10" presetClass="entr" presetSubtype="0"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52400"/>
            <a:ext cx="8839200" cy="6477000"/>
          </a:xfrm>
          <a:solidFill>
            <a:schemeClr val="accent1">
              <a:lumMod val="60000"/>
              <a:lumOff val="40000"/>
            </a:schemeClr>
          </a:solidFill>
        </p:spPr>
        <p:txBody>
          <a:bodyPr>
            <a:normAutofit fontScale="92500" lnSpcReduction="20000"/>
          </a:bodyPr>
          <a:lstStyle/>
          <a:p>
            <a:pPr marL="0" indent="0">
              <a:buNone/>
            </a:pPr>
            <a:r>
              <a:rPr lang="en-US" b="1" dirty="0" smtClean="0">
                <a:solidFill>
                  <a:srgbClr val="FF0000"/>
                </a:solidFill>
              </a:rPr>
              <a:t>Aqueous iodine solution (</a:t>
            </a:r>
            <a:r>
              <a:rPr lang="en-US" b="1" dirty="0" err="1" smtClean="0">
                <a:solidFill>
                  <a:srgbClr val="FF0000"/>
                </a:solidFill>
              </a:rPr>
              <a:t>lugals</a:t>
            </a:r>
            <a:r>
              <a:rPr lang="en-US" b="1" dirty="0" smtClean="0">
                <a:solidFill>
                  <a:srgbClr val="FF0000"/>
                </a:solidFill>
              </a:rPr>
              <a:t> sol)</a:t>
            </a:r>
          </a:p>
          <a:p>
            <a:pPr marL="0" indent="0">
              <a:buNone/>
            </a:pPr>
            <a:r>
              <a:rPr lang="en-US" sz="2800" dirty="0" smtClean="0"/>
              <a:t>Rx </a:t>
            </a:r>
          </a:p>
          <a:p>
            <a:pPr marL="0" indent="0">
              <a:buNone/>
            </a:pPr>
            <a:r>
              <a:rPr lang="en-US" sz="2800" dirty="0" smtClean="0"/>
              <a:t>Iodine                                          50 g</a:t>
            </a:r>
          </a:p>
          <a:p>
            <a:pPr marL="0" indent="0">
              <a:buNone/>
            </a:pPr>
            <a:r>
              <a:rPr lang="en-US" sz="2800" dirty="0" smtClean="0"/>
              <a:t>Potassium iodide                      100 g</a:t>
            </a:r>
          </a:p>
          <a:p>
            <a:pPr marL="0" indent="0">
              <a:buNone/>
            </a:pPr>
            <a:r>
              <a:rPr lang="en-US" sz="2800" dirty="0" smtClean="0"/>
              <a:t>Purified water  Q.S                   1000 ml </a:t>
            </a:r>
          </a:p>
          <a:p>
            <a:pPr marL="0" indent="0">
              <a:buNone/>
            </a:pPr>
            <a:r>
              <a:rPr lang="en-US" sz="2800" dirty="0" smtClean="0"/>
              <a:t>Sig 0.3 ml diluted with milk or water three times daily </a:t>
            </a:r>
          </a:p>
          <a:p>
            <a:pPr marL="0" indent="0">
              <a:buNone/>
            </a:pPr>
            <a:endParaRPr lang="en-US" sz="2800" dirty="0"/>
          </a:p>
          <a:p>
            <a:pPr marL="0" indent="0">
              <a:buNone/>
            </a:pPr>
            <a:r>
              <a:rPr lang="en-US" sz="2800" b="1" dirty="0" smtClean="0">
                <a:solidFill>
                  <a:srgbClr val="FF0000"/>
                </a:solidFill>
              </a:rPr>
              <a:t>Procedure</a:t>
            </a:r>
            <a:r>
              <a:rPr lang="en-US" sz="2800" dirty="0" smtClean="0">
                <a:solidFill>
                  <a:srgbClr val="FF0000"/>
                </a:solidFill>
              </a:rPr>
              <a:t> </a:t>
            </a:r>
          </a:p>
          <a:p>
            <a:pPr marL="514350" indent="-514350">
              <a:buFont typeface="+mj-lt"/>
              <a:buAutoNum type="arabicPeriod"/>
            </a:pPr>
            <a:r>
              <a:rPr lang="en-US" sz="2800" dirty="0" smtClean="0"/>
              <a:t>Dissolve iodine in concentrated KI solution </a:t>
            </a:r>
          </a:p>
          <a:p>
            <a:pPr marL="514350" indent="-514350">
              <a:buFont typeface="+mj-lt"/>
              <a:buAutoNum type="arabicPeriod"/>
            </a:pPr>
            <a:r>
              <a:rPr lang="en-US" sz="2800" dirty="0" smtClean="0"/>
              <a:t>Shake well until iodine dissolved </a:t>
            </a:r>
          </a:p>
          <a:p>
            <a:pPr marL="514350" indent="-514350">
              <a:buFont typeface="+mj-lt"/>
              <a:buAutoNum type="arabicPeriod"/>
            </a:pPr>
            <a:r>
              <a:rPr lang="en-US" sz="2800" dirty="0" smtClean="0"/>
              <a:t>Complete the volume with purified water to 1000 ml</a:t>
            </a:r>
          </a:p>
          <a:p>
            <a:pPr marL="0" indent="0">
              <a:buNone/>
            </a:pPr>
            <a:r>
              <a:rPr lang="en-US" sz="2800" dirty="0" smtClean="0"/>
              <a:t>Notes:</a:t>
            </a:r>
          </a:p>
          <a:p>
            <a:r>
              <a:rPr lang="en-US" sz="2800" dirty="0" err="1" smtClean="0"/>
              <a:t>Lugals</a:t>
            </a:r>
            <a:r>
              <a:rPr lang="en-US" sz="2800" dirty="0" smtClean="0"/>
              <a:t> sol. Used internally in treatment of thyrotoxicosis (preoperative treatment ) and in hypothyroidism  </a:t>
            </a:r>
          </a:p>
          <a:p>
            <a:r>
              <a:rPr lang="en-US" sz="2800" dirty="0" smtClean="0"/>
              <a:t>We  dissolve the iodine in KI instead of water because the iodine has more solubility in KI than in water.</a:t>
            </a:r>
          </a:p>
          <a:p>
            <a:endParaRPr lang="en-US" sz="2800" dirty="0" smtClean="0"/>
          </a:p>
          <a:p>
            <a:pPr marL="514350" indent="-514350">
              <a:buFont typeface="+mj-lt"/>
              <a:buAutoNum type="arabicPeriod"/>
            </a:pPr>
            <a:endParaRPr lang="en-US" sz="2800" dirty="0"/>
          </a:p>
          <a:p>
            <a:pPr marL="514350" indent="-514350">
              <a:buFont typeface="+mj-lt"/>
              <a:buAutoNum type="arabicPeriod"/>
            </a:pPr>
            <a:endParaRPr lang="en-US" sz="2800" dirty="0" smtClean="0"/>
          </a:p>
          <a:p>
            <a:pPr marL="514350" indent="-514350">
              <a:buFont typeface="+mj-lt"/>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274785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12"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12"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12"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 presetClass="entr" presetSubtype="12"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12"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12"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 presetClass="entr" presetSubtype="12" fill="hold" grpId="0" nodeType="after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7" fill="hold">
                            <p:stCondLst>
                              <p:cond delay="3500"/>
                            </p:stCondLst>
                            <p:childTnLst>
                              <p:par>
                                <p:cTn id="48" presetID="2" presetClass="entr" presetSubtype="12" fill="hold" grpId="0" nodeType="after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 calcmode="lin" valueType="num">
                                      <p:cBhvr additive="base">
                                        <p:cTn id="50"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2" fill="hold">
                            <p:stCondLst>
                              <p:cond delay="4000"/>
                            </p:stCondLst>
                            <p:childTnLst>
                              <p:par>
                                <p:cTn id="53" presetID="2" presetClass="entr" presetSubtype="12"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57" fill="hold">
                            <p:stCondLst>
                              <p:cond delay="4500"/>
                            </p:stCondLst>
                            <p:childTnLst>
                              <p:par>
                                <p:cTn id="58" presetID="2" presetClass="entr" presetSubtype="12" fill="hold" grpId="0" nodeType="after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 calcmode="lin" valueType="num">
                                      <p:cBhvr additive="base">
                                        <p:cTn id="60"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000"/>
                            </p:stCondLst>
                            <p:childTnLst>
                              <p:par>
                                <p:cTn id="63" presetID="2" presetClass="entr" presetSubtype="12" fill="hold" grpId="0" nodeType="after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 calcmode="lin" valueType="num">
                                      <p:cBhvr additive="base">
                                        <p:cTn id="6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2" presetClass="entr" presetSubtype="12" fill="hold" grpId="0" nodeType="after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 calcmode="lin" valueType="num">
                                      <p:cBhvr additive="base">
                                        <p:cTn id="70"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71"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686800" cy="6553200"/>
          </a:xfrm>
          <a:solidFill>
            <a:schemeClr val="accent1">
              <a:lumMod val="60000"/>
              <a:lumOff val="40000"/>
            </a:schemeClr>
          </a:solidFill>
        </p:spPr>
        <p:txBody>
          <a:bodyPr>
            <a:normAutofit fontScale="62500" lnSpcReduction="20000"/>
          </a:bodyPr>
          <a:lstStyle/>
          <a:p>
            <a:pPr marL="0" indent="0">
              <a:buNone/>
            </a:pPr>
            <a:r>
              <a:rPr lang="en-US" b="1" dirty="0" smtClean="0">
                <a:solidFill>
                  <a:srgbClr val="FF0000"/>
                </a:solidFill>
              </a:rPr>
              <a:t>Weak iodine solution (tr. Iodine</a:t>
            </a:r>
            <a:r>
              <a:rPr lang="en-US" dirty="0" smtClean="0">
                <a:solidFill>
                  <a:srgbClr val="FF0000"/>
                </a:solidFill>
              </a:rPr>
              <a:t>)</a:t>
            </a:r>
          </a:p>
          <a:p>
            <a:pPr marL="0" indent="0">
              <a:buNone/>
            </a:pPr>
            <a:r>
              <a:rPr lang="en-US" dirty="0" smtClean="0"/>
              <a:t>Rx</a:t>
            </a:r>
          </a:p>
          <a:p>
            <a:pPr marL="0" indent="0">
              <a:buNone/>
            </a:pPr>
            <a:r>
              <a:rPr lang="en-US" dirty="0" smtClean="0"/>
              <a:t>Iodine                             25 g</a:t>
            </a:r>
          </a:p>
          <a:p>
            <a:pPr marL="0" indent="0">
              <a:buNone/>
            </a:pPr>
            <a:r>
              <a:rPr lang="en-US" dirty="0" smtClean="0"/>
              <a:t>K. Iodide                         15 g</a:t>
            </a:r>
          </a:p>
          <a:p>
            <a:pPr marL="0" indent="0">
              <a:buNone/>
            </a:pPr>
            <a:r>
              <a:rPr lang="en-US" dirty="0" smtClean="0"/>
              <a:t>Dis. Water                       25 ml </a:t>
            </a:r>
          </a:p>
          <a:p>
            <a:pPr marL="0" indent="0">
              <a:buNone/>
            </a:pPr>
            <a:r>
              <a:rPr lang="en-US" dirty="0" smtClean="0"/>
              <a:t>Alcohol 90%                   1000ml </a:t>
            </a:r>
          </a:p>
          <a:p>
            <a:pPr marL="0" indent="0">
              <a:buNone/>
            </a:pPr>
            <a:r>
              <a:rPr lang="en-US" dirty="0" smtClean="0"/>
              <a:t>Sig. bid used externally </a:t>
            </a:r>
          </a:p>
          <a:p>
            <a:pPr marL="0" indent="0">
              <a:buNone/>
            </a:pPr>
            <a:endParaRPr lang="en-US" dirty="0" smtClean="0"/>
          </a:p>
          <a:p>
            <a:pPr marL="0" indent="0">
              <a:buNone/>
            </a:pPr>
            <a:r>
              <a:rPr lang="en-US" dirty="0" smtClean="0">
                <a:solidFill>
                  <a:srgbClr val="FF0000"/>
                </a:solidFill>
              </a:rPr>
              <a:t>Procedure </a:t>
            </a:r>
          </a:p>
          <a:p>
            <a:pPr marL="0" indent="0">
              <a:buNone/>
            </a:pPr>
            <a:r>
              <a:rPr lang="en-US" dirty="0" smtClean="0"/>
              <a:t>The same method as </a:t>
            </a:r>
            <a:r>
              <a:rPr lang="en-US" dirty="0" err="1" smtClean="0"/>
              <a:t>lugals</a:t>
            </a:r>
            <a:r>
              <a:rPr lang="en-US" dirty="0" smtClean="0"/>
              <a:t> sol.  except completing the volume with alcohol 90% to 1000 ml </a:t>
            </a:r>
          </a:p>
          <a:p>
            <a:pPr marL="0" indent="0">
              <a:buNone/>
            </a:pPr>
            <a:endParaRPr lang="en-US" dirty="0" smtClean="0"/>
          </a:p>
          <a:p>
            <a:pPr marL="0" indent="0">
              <a:buNone/>
            </a:pPr>
            <a:r>
              <a:rPr lang="en-US" b="1" dirty="0" smtClean="0">
                <a:solidFill>
                  <a:srgbClr val="FF0000"/>
                </a:solidFill>
              </a:rPr>
              <a:t>Strong iodine solution </a:t>
            </a:r>
          </a:p>
          <a:p>
            <a:pPr marL="0" indent="0">
              <a:buNone/>
            </a:pPr>
            <a:r>
              <a:rPr lang="en-US" dirty="0" smtClean="0"/>
              <a:t>Rx</a:t>
            </a:r>
          </a:p>
          <a:p>
            <a:pPr marL="0" indent="0">
              <a:buNone/>
            </a:pPr>
            <a:r>
              <a:rPr lang="en-US" dirty="0" smtClean="0"/>
              <a:t>Iodine                             100 g</a:t>
            </a:r>
          </a:p>
          <a:p>
            <a:pPr marL="0" indent="0">
              <a:buNone/>
            </a:pPr>
            <a:r>
              <a:rPr lang="en-US" dirty="0" smtClean="0"/>
              <a:t>K. Iodide                         60 g</a:t>
            </a:r>
          </a:p>
          <a:p>
            <a:pPr marL="0" indent="0">
              <a:buNone/>
            </a:pPr>
            <a:r>
              <a:rPr lang="en-US" dirty="0" smtClean="0"/>
              <a:t>Dis. Water                       100 ml </a:t>
            </a:r>
          </a:p>
          <a:p>
            <a:pPr marL="0" indent="0">
              <a:buNone/>
            </a:pPr>
            <a:r>
              <a:rPr lang="en-US" dirty="0" smtClean="0"/>
              <a:t>Alcohol 90%                   1000ml </a:t>
            </a:r>
          </a:p>
          <a:p>
            <a:pPr marL="0" indent="0">
              <a:buNone/>
            </a:pPr>
            <a:endParaRPr lang="en-US" dirty="0" smtClean="0"/>
          </a:p>
          <a:p>
            <a:pPr marL="0" indent="0">
              <a:buNone/>
            </a:pPr>
            <a:r>
              <a:rPr lang="en-US" dirty="0" smtClean="0">
                <a:solidFill>
                  <a:srgbClr val="FF0000"/>
                </a:solidFill>
              </a:rPr>
              <a:t>Note :-</a:t>
            </a:r>
          </a:p>
          <a:p>
            <a:pPr marL="0" indent="0">
              <a:buNone/>
            </a:pPr>
            <a:r>
              <a:rPr lang="en-US" dirty="0" smtClean="0"/>
              <a:t>weak and strong iodine solution used as antiseptic </a:t>
            </a:r>
          </a:p>
          <a:p>
            <a:pPr marL="0" indent="0">
              <a:buNone/>
            </a:pPr>
            <a:endParaRPr lang="en-US" dirty="0" smtClean="0"/>
          </a:p>
          <a:p>
            <a:pPr marL="0" indent="0">
              <a:buNone/>
            </a:pPr>
            <a:endParaRPr lang="en-US" dirty="0" smtClean="0">
              <a:solidFill>
                <a:srgbClr val="FF0000"/>
              </a:solidFill>
            </a:endParaRPr>
          </a:p>
          <a:p>
            <a:pPr marL="0" indent="0">
              <a:buNone/>
            </a:pPr>
            <a:endParaRPr lang="en-US"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131049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12"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12"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12"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12"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12"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9" presetID="2" presetClass="entr" presetSubtype="12" fill="hold" nodeType="with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 calcmode="lin" valueType="num">
                                      <p:cBhvr additive="base">
                                        <p:cTn id="5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53" presetID="2" presetClass="entr" presetSubtype="12" fill="hold"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 calcmode="lin" valueType="num">
                                      <p:cBhvr additive="base">
                                        <p:cTn id="55"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7" presetID="2" presetClass="entr" presetSubtype="12" fill="hold" nodeType="with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 calcmode="lin" valueType="num">
                                      <p:cBhvr additive="base">
                                        <p:cTn id="59"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61" presetID="2" presetClass="entr" presetSubtype="12" fill="hold" nodeType="with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 calcmode="lin" valueType="num">
                                      <p:cBhvr additive="base">
                                        <p:cTn id="63"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65" presetID="2" presetClass="entr" presetSubtype="12" fill="hold" nodeType="withEffect">
                                  <p:stCondLst>
                                    <p:cond delay="0"/>
                                  </p:stCondLst>
                                  <p:childTnLst>
                                    <p:set>
                                      <p:cBhvr>
                                        <p:cTn id="66" dur="1" fill="hold">
                                          <p:stCondLst>
                                            <p:cond delay="0"/>
                                          </p:stCondLst>
                                        </p:cTn>
                                        <p:tgtEl>
                                          <p:spTgt spid="3">
                                            <p:txEl>
                                              <p:pRg st="18" end="18"/>
                                            </p:txEl>
                                          </p:spTgt>
                                        </p:tgtEl>
                                        <p:attrNameLst>
                                          <p:attrName>style.visibility</p:attrName>
                                        </p:attrNameLst>
                                      </p:cBhvr>
                                      <p:to>
                                        <p:strVal val="visible"/>
                                      </p:to>
                                    </p:set>
                                    <p:anim calcmode="lin" valueType="num">
                                      <p:cBhvr additive="base">
                                        <p:cTn id="67" dur="500" fill="hold"/>
                                        <p:tgtEl>
                                          <p:spTgt spid="3">
                                            <p:txEl>
                                              <p:pRg st="18" end="18"/>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8" end="18"/>
                                            </p:txEl>
                                          </p:spTgt>
                                        </p:tgtEl>
                                        <p:attrNameLst>
                                          <p:attrName>ppt_y</p:attrName>
                                        </p:attrNameLst>
                                      </p:cBhvr>
                                      <p:tavLst>
                                        <p:tav tm="0">
                                          <p:val>
                                            <p:strVal val="1+#ppt_h/2"/>
                                          </p:val>
                                        </p:tav>
                                        <p:tav tm="100000">
                                          <p:val>
                                            <p:strVal val="#ppt_y"/>
                                          </p:val>
                                        </p:tav>
                                      </p:tavLst>
                                    </p:anim>
                                  </p:childTnLst>
                                </p:cTn>
                              </p:par>
                              <p:par>
                                <p:cTn id="69" presetID="2" presetClass="entr" presetSubtype="12" fill="hold" nodeType="withEffect">
                                  <p:stCondLst>
                                    <p:cond delay="0"/>
                                  </p:stCondLst>
                                  <p:childTnLst>
                                    <p:set>
                                      <p:cBhvr>
                                        <p:cTn id="70" dur="1" fill="hold">
                                          <p:stCondLst>
                                            <p:cond delay="0"/>
                                          </p:stCondLst>
                                        </p:cTn>
                                        <p:tgtEl>
                                          <p:spTgt spid="3">
                                            <p:txEl>
                                              <p:pRg st="19" end="19"/>
                                            </p:txEl>
                                          </p:spTgt>
                                        </p:tgtEl>
                                        <p:attrNameLst>
                                          <p:attrName>style.visibility</p:attrName>
                                        </p:attrNameLst>
                                      </p:cBhvr>
                                      <p:to>
                                        <p:strVal val="visible"/>
                                      </p:to>
                                    </p:set>
                                    <p:anim calcmode="lin" valueType="num">
                                      <p:cBhvr additive="base">
                                        <p:cTn id="71" dur="500" fill="hold"/>
                                        <p:tgtEl>
                                          <p:spTgt spid="3">
                                            <p:txEl>
                                              <p:pRg st="19" end="19"/>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52400"/>
            <a:ext cx="8839200" cy="6553200"/>
          </a:xfrm>
          <a:solidFill>
            <a:schemeClr val="accent1">
              <a:lumMod val="60000"/>
              <a:lumOff val="40000"/>
            </a:schemeClr>
          </a:solidFill>
        </p:spPr>
        <p:txBody>
          <a:bodyPr>
            <a:normAutofit fontScale="62500" lnSpcReduction="20000"/>
          </a:bodyPr>
          <a:lstStyle/>
          <a:p>
            <a:pPr marL="0" indent="0">
              <a:buNone/>
            </a:pPr>
            <a:r>
              <a:rPr lang="en-US" dirty="0" err="1" smtClean="0">
                <a:solidFill>
                  <a:srgbClr val="FF0000"/>
                </a:solidFill>
              </a:rPr>
              <a:t>Mandles</a:t>
            </a:r>
            <a:r>
              <a:rPr lang="en-US" dirty="0" smtClean="0">
                <a:solidFill>
                  <a:srgbClr val="FF0000"/>
                </a:solidFill>
              </a:rPr>
              <a:t> paint –throat paint </a:t>
            </a:r>
          </a:p>
          <a:p>
            <a:pPr marL="0" indent="0">
              <a:buNone/>
            </a:pPr>
            <a:r>
              <a:rPr lang="en-US" dirty="0" smtClean="0"/>
              <a:t>Rx</a:t>
            </a:r>
          </a:p>
          <a:p>
            <a:pPr marL="0" indent="0">
              <a:buNone/>
            </a:pPr>
            <a:r>
              <a:rPr lang="en-US" dirty="0" smtClean="0"/>
              <a:t>KI                                25 g</a:t>
            </a:r>
          </a:p>
          <a:p>
            <a:pPr marL="0" indent="0">
              <a:buNone/>
            </a:pPr>
            <a:r>
              <a:rPr lang="en-US" dirty="0" smtClean="0"/>
              <a:t>Alcohol 90%              40 ml</a:t>
            </a:r>
          </a:p>
          <a:p>
            <a:pPr marL="0" indent="0">
              <a:buNone/>
            </a:pPr>
            <a:r>
              <a:rPr lang="en-US" dirty="0" smtClean="0"/>
              <a:t>Water                         25 ml </a:t>
            </a:r>
          </a:p>
          <a:p>
            <a:pPr marL="0" indent="0">
              <a:buNone/>
            </a:pPr>
            <a:r>
              <a:rPr lang="en-US" dirty="0" smtClean="0"/>
              <a:t>Iodine                         12.5 g</a:t>
            </a:r>
          </a:p>
          <a:p>
            <a:pPr marL="0" indent="0">
              <a:buNone/>
            </a:pPr>
            <a:r>
              <a:rPr lang="en-US" dirty="0" smtClean="0"/>
              <a:t>Peppermint oil          4ml</a:t>
            </a:r>
          </a:p>
          <a:p>
            <a:pPr marL="0" indent="0">
              <a:buNone/>
            </a:pPr>
            <a:r>
              <a:rPr lang="en-US" dirty="0" smtClean="0"/>
              <a:t>Glycerol      Q.s       1000ml</a:t>
            </a:r>
          </a:p>
          <a:p>
            <a:pPr marL="0" indent="0">
              <a:buNone/>
            </a:pPr>
            <a:r>
              <a:rPr lang="en-US" dirty="0" smtClean="0">
                <a:solidFill>
                  <a:srgbClr val="FF0000"/>
                </a:solidFill>
              </a:rPr>
              <a:t>Note :-</a:t>
            </a:r>
          </a:p>
          <a:p>
            <a:pPr marL="0" indent="0">
              <a:buNone/>
            </a:pPr>
            <a:r>
              <a:rPr lang="en-US" dirty="0" smtClean="0"/>
              <a:t>Throat paint used for tonsillitis and pharyngitis</a:t>
            </a:r>
            <a:r>
              <a:rPr lang="en-US" dirty="0" smtClean="0">
                <a:solidFill>
                  <a:srgbClr val="FF0000"/>
                </a:solidFill>
              </a:rPr>
              <a:t>  </a:t>
            </a:r>
          </a:p>
          <a:p>
            <a:pPr marL="0" indent="0">
              <a:buNone/>
            </a:pPr>
            <a:r>
              <a:rPr lang="en-US" dirty="0" smtClean="0">
                <a:solidFill>
                  <a:srgbClr val="FF0000"/>
                </a:solidFill>
              </a:rPr>
              <a:t>Procedure </a:t>
            </a:r>
          </a:p>
          <a:p>
            <a:pPr marL="514350" indent="-514350">
              <a:buFont typeface="+mj-lt"/>
              <a:buAutoNum type="arabicPeriod"/>
            </a:pPr>
            <a:r>
              <a:rPr lang="en-US" dirty="0" smtClean="0"/>
              <a:t>Dissolve 25 g of  KI in 25 ml of water </a:t>
            </a:r>
          </a:p>
          <a:p>
            <a:pPr marL="514350" indent="-514350">
              <a:buFont typeface="+mj-lt"/>
              <a:buAutoNum type="arabicPeriod"/>
            </a:pPr>
            <a:r>
              <a:rPr lang="en-US" dirty="0" smtClean="0"/>
              <a:t>Dissolve 12.5 g of iodine in KI solution </a:t>
            </a:r>
          </a:p>
          <a:p>
            <a:pPr marL="514350" indent="-514350">
              <a:buFont typeface="+mj-lt"/>
              <a:buAutoNum type="arabicPeriod"/>
            </a:pPr>
            <a:r>
              <a:rPr lang="en-US" dirty="0" smtClean="0"/>
              <a:t>Dissolve 4 ml of peppermint oil in 40 ml of 90% alcohol ,and transfer it to iodine sol. then mix </a:t>
            </a:r>
          </a:p>
          <a:p>
            <a:pPr marL="514350" indent="-514350">
              <a:buFont typeface="+mj-lt"/>
              <a:buAutoNum type="arabicPeriod"/>
            </a:pPr>
            <a:r>
              <a:rPr lang="en-US" dirty="0" smtClean="0"/>
              <a:t>Complete the volume to 1000 ml by glycerin  </a:t>
            </a:r>
          </a:p>
          <a:p>
            <a:pPr marL="0" indent="0">
              <a:buNone/>
            </a:pPr>
            <a:r>
              <a:rPr lang="en-US" dirty="0" smtClean="0"/>
              <a:t>Note :-</a:t>
            </a:r>
          </a:p>
          <a:p>
            <a:pPr marL="0" indent="0">
              <a:buNone/>
            </a:pPr>
            <a:r>
              <a:rPr lang="en-US" dirty="0" smtClean="0"/>
              <a:t>Iodine used as antiseptic</a:t>
            </a:r>
          </a:p>
          <a:p>
            <a:pPr marL="0" indent="0">
              <a:buNone/>
            </a:pPr>
            <a:r>
              <a:rPr lang="en-US" dirty="0" smtClean="0"/>
              <a:t>Glycerol used as preservative </a:t>
            </a:r>
          </a:p>
          <a:p>
            <a:pPr marL="0" indent="0">
              <a:buNone/>
            </a:pPr>
            <a:r>
              <a:rPr lang="en-US" dirty="0" err="1" smtClean="0"/>
              <a:t>Pepp.oil</a:t>
            </a:r>
            <a:r>
              <a:rPr lang="en-US" dirty="0" smtClean="0"/>
              <a:t> used as </a:t>
            </a:r>
            <a:r>
              <a:rPr lang="en-US" dirty="0" err="1" smtClean="0"/>
              <a:t>flavouring</a:t>
            </a:r>
            <a:r>
              <a:rPr lang="en-US" dirty="0" smtClean="0"/>
              <a:t>  agent </a:t>
            </a:r>
          </a:p>
          <a:p>
            <a:pPr marL="0" indent="0">
              <a:buNone/>
            </a:pPr>
            <a:r>
              <a:rPr lang="en-US" dirty="0" smtClean="0"/>
              <a:t>This paint dispensed in </a:t>
            </a:r>
            <a:r>
              <a:rPr lang="en-US" dirty="0" err="1" smtClean="0"/>
              <a:t>coloured</a:t>
            </a:r>
            <a:r>
              <a:rPr lang="en-US" dirty="0" smtClean="0"/>
              <a:t> bottles with stopper.</a:t>
            </a:r>
          </a:p>
        </p:txBody>
      </p:sp>
    </p:spTree>
    <p:extLst>
      <p:ext uri="{BB962C8B-B14F-4D97-AF65-F5344CB8AC3E}">
        <p14:creationId xmlns:p14="http://schemas.microsoft.com/office/powerpoint/2010/main" val="227752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6"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6"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6"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6" fill="hold"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6" fill="hold" nodeType="with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additive="base">
                                        <p:cTn id="55"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7" presetID="2" presetClass="entr" presetSubtype="6" fill="hold" nodeType="with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 calcmode="lin" valueType="num">
                                      <p:cBhvr additive="base">
                                        <p:cTn id="59"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1" presetID="2" presetClass="entr" presetSubtype="6" fill="hold" nodeType="with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 calcmode="lin" valueType="num">
                                      <p:cBhvr additive="base">
                                        <p:cTn id="63"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65" presetID="2" presetClass="entr" presetSubtype="6" fill="hold" nodeType="with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anim calcmode="lin" valueType="num">
                                      <p:cBhvr additive="base">
                                        <p:cTn id="67"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69" presetID="2" presetClass="entr" presetSubtype="6" fill="hold" nodeType="with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anim calcmode="lin" valueType="num">
                                      <p:cBhvr additive="base">
                                        <p:cTn id="71"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73" presetID="2" presetClass="entr" presetSubtype="6" fill="hold" nodeType="with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anim calcmode="lin" valueType="num">
                                      <p:cBhvr additive="base">
                                        <p:cTn id="75" dur="500" fill="hold"/>
                                        <p:tgtEl>
                                          <p:spTgt spid="3">
                                            <p:txEl>
                                              <p:pRg st="17" end="17"/>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3">
                                            <p:txEl>
                                              <p:pRg st="17" end="17"/>
                                            </p:txEl>
                                          </p:spTgt>
                                        </p:tgtEl>
                                        <p:attrNameLst>
                                          <p:attrName>ppt_y</p:attrName>
                                        </p:attrNameLst>
                                      </p:cBhvr>
                                      <p:tavLst>
                                        <p:tav tm="0">
                                          <p:val>
                                            <p:strVal val="1+#ppt_h/2"/>
                                          </p:val>
                                        </p:tav>
                                        <p:tav tm="100000">
                                          <p:val>
                                            <p:strVal val="#ppt_y"/>
                                          </p:val>
                                        </p:tav>
                                      </p:tavLst>
                                    </p:anim>
                                  </p:childTnLst>
                                </p:cTn>
                              </p:par>
                              <p:par>
                                <p:cTn id="77" presetID="2" presetClass="entr" presetSubtype="6" fill="hold" nodeType="with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anim calcmode="lin" valueType="num">
                                      <p:cBhvr additive="base">
                                        <p:cTn id="79" dur="500" fill="hold"/>
                                        <p:tgtEl>
                                          <p:spTgt spid="3">
                                            <p:txEl>
                                              <p:pRg st="18" end="18"/>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8" end="18"/>
                                            </p:txEl>
                                          </p:spTgt>
                                        </p:tgtEl>
                                        <p:attrNameLst>
                                          <p:attrName>ppt_y</p:attrName>
                                        </p:attrNameLst>
                                      </p:cBhvr>
                                      <p:tavLst>
                                        <p:tav tm="0">
                                          <p:val>
                                            <p:strVal val="1+#ppt_h/2"/>
                                          </p:val>
                                        </p:tav>
                                        <p:tav tm="100000">
                                          <p:val>
                                            <p:strVal val="#ppt_y"/>
                                          </p:val>
                                        </p:tav>
                                      </p:tavLst>
                                    </p:anim>
                                  </p:childTnLst>
                                </p:cTn>
                              </p:par>
                              <p:par>
                                <p:cTn id="81" presetID="2" presetClass="entr" presetSubtype="6" fill="hold" nodeType="with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anim calcmode="lin" valueType="num">
                                      <p:cBhvr additive="base">
                                        <p:cTn id="83" dur="500" fill="hold"/>
                                        <p:tgtEl>
                                          <p:spTgt spid="3">
                                            <p:txEl>
                                              <p:pRg st="19" end="19"/>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81000"/>
            <a:ext cx="8686800" cy="624840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r>
              <a:rPr lang="en-US" sz="3600" b="1" dirty="0" smtClean="0">
                <a:solidFill>
                  <a:srgbClr val="FF0000"/>
                </a:solidFill>
              </a:rPr>
              <a:t>Sol. I and Sol. II</a:t>
            </a:r>
          </a:p>
          <a:p>
            <a:pPr marL="0" indent="0">
              <a:buNone/>
            </a:pPr>
            <a:r>
              <a:rPr lang="en-US" b="1" dirty="0" smtClean="0"/>
              <a:t>Sol  I          sodium thiosulfate  15-20%</a:t>
            </a:r>
          </a:p>
          <a:p>
            <a:pPr marL="0" indent="0">
              <a:buNone/>
            </a:pPr>
            <a:r>
              <a:rPr lang="en-US" b="1" dirty="0" smtClean="0"/>
              <a:t>Sol II           tartaric acid  3-5%</a:t>
            </a:r>
          </a:p>
          <a:p>
            <a:pPr marL="0" indent="0">
              <a:buNone/>
            </a:pPr>
            <a:r>
              <a:rPr lang="en-US" b="1" dirty="0" smtClean="0"/>
              <a:t>Sig. apply sol I then after two minutes apply sol II on the skin.</a:t>
            </a:r>
          </a:p>
          <a:p>
            <a:pPr marL="0" indent="0">
              <a:buNone/>
            </a:pPr>
            <a:r>
              <a:rPr lang="en-US" sz="3600" b="1" dirty="0" smtClean="0">
                <a:solidFill>
                  <a:srgbClr val="FF0000"/>
                </a:solidFill>
              </a:rPr>
              <a:t>Procedure</a:t>
            </a:r>
          </a:p>
          <a:p>
            <a:pPr marL="0" indent="0">
              <a:buNone/>
            </a:pPr>
            <a:r>
              <a:rPr lang="en-US" b="1" dirty="0" smtClean="0"/>
              <a:t>By simple solution method </a:t>
            </a:r>
          </a:p>
          <a:p>
            <a:pPr marL="0" indent="0">
              <a:buNone/>
            </a:pPr>
            <a:r>
              <a:rPr lang="en-US" b="1" dirty="0" smtClean="0">
                <a:solidFill>
                  <a:srgbClr val="FF0000"/>
                </a:solidFill>
              </a:rPr>
              <a:t>Notes:-</a:t>
            </a:r>
          </a:p>
          <a:p>
            <a:r>
              <a:rPr lang="en-US" b="1" dirty="0" smtClean="0"/>
              <a:t>This prescription used as </a:t>
            </a:r>
            <a:r>
              <a:rPr lang="en-US" b="1" dirty="0" smtClean="0">
                <a:solidFill>
                  <a:srgbClr val="FF0000"/>
                </a:solidFill>
              </a:rPr>
              <a:t>antifungal </a:t>
            </a:r>
          </a:p>
          <a:p>
            <a:r>
              <a:rPr lang="en-US" b="1" dirty="0" smtClean="0"/>
              <a:t>We can not mix sol I and sol II in the same bottle due to the chemical reaction between them which we use it to precipitate the </a:t>
            </a:r>
            <a:r>
              <a:rPr lang="en-US" b="1" dirty="0" err="1" smtClean="0"/>
              <a:t>sulphur</a:t>
            </a:r>
            <a:r>
              <a:rPr lang="en-US" b="1" dirty="0" smtClean="0"/>
              <a:t> in infected area of the skin as antifungal  </a:t>
            </a:r>
          </a:p>
          <a:p>
            <a:pPr marL="0" indent="0">
              <a:buNone/>
            </a:pPr>
            <a:endParaRPr lang="en-US" sz="3600" b="1" dirty="0" smtClean="0"/>
          </a:p>
          <a:p>
            <a:endParaRPr lang="en-US" dirty="0"/>
          </a:p>
        </p:txBody>
      </p:sp>
    </p:spTree>
    <p:extLst>
      <p:ext uri="{BB962C8B-B14F-4D97-AF65-F5344CB8AC3E}">
        <p14:creationId xmlns:p14="http://schemas.microsoft.com/office/powerpoint/2010/main" val="42908714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6"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0" y="1752600"/>
            <a:ext cx="5867400" cy="4267200"/>
          </a:xfrm>
        </p:spPr>
      </p:pic>
    </p:spTree>
    <p:extLst>
      <p:ext uri="{BB962C8B-B14F-4D97-AF65-F5344CB8AC3E}">
        <p14:creationId xmlns:p14="http://schemas.microsoft.com/office/powerpoint/2010/main" val="2498508443"/>
      </p:ext>
    </p:extLst>
  </p:cSld>
  <p:clrMapOvr>
    <a:masterClrMapping/>
  </p:clrMapOvr>
  <mc:AlternateContent xmlns:mc="http://schemas.openxmlformats.org/markup-compatibility/2006" xmlns:p14="http://schemas.microsoft.com/office/powerpoint/2010/main">
    <mc:Choice Requires="p14">
      <p:transition spd="slow" p14:dur="1500">
        <p14:ripple dir="l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884237"/>
            <a:ext cx="8610600" cy="4525963"/>
          </a:xfrm>
        </p:spPr>
        <p:txBody>
          <a:bodyPr/>
          <a:lstStyle/>
          <a:p>
            <a:r>
              <a:rPr lang="en-US" b="1" dirty="0" smtClean="0">
                <a:solidFill>
                  <a:srgbClr val="FF0000"/>
                </a:solidFill>
              </a:rPr>
              <a:t>Solutions</a:t>
            </a:r>
            <a:r>
              <a:rPr lang="en-US" dirty="0" smtClean="0"/>
              <a:t> are liquid pharmaceutical preparation contain one or more chemical substance dissolved in one or more suitable solvent to produce single phase system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343400"/>
            <a:ext cx="59436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809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6" presetClass="emph" presetSubtype="0" fill="hold" nodeType="afterEffect">
                                  <p:stCondLst>
                                    <p:cond delay="0"/>
                                  </p:stCondLst>
                                  <p:childTnLst>
                                    <p:animScale>
                                      <p:cBhvr>
                                        <p:cTn id="10" dur="2000" fill="hold"/>
                                        <p:tgtEl>
                                          <p:spTgt spid="205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5962"/>
            <a:ext cx="8229600" cy="960438"/>
          </a:xfrm>
        </p:spPr>
        <p:txBody>
          <a:bodyPr>
            <a:normAutofit fontScale="90000"/>
          </a:bodyPr>
          <a:lstStyle/>
          <a:p>
            <a:r>
              <a:rPr lang="en-US" b="1" dirty="0" smtClean="0">
                <a:solidFill>
                  <a:srgbClr val="FF0000"/>
                </a:solidFill>
              </a:rPr>
              <a:t>Standard solution </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6230176"/>
              </p:ext>
            </p:extLst>
          </p:nvPr>
        </p:nvGraphicFramePr>
        <p:xfrm>
          <a:off x="152400" y="1295400"/>
          <a:ext cx="8730343"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799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fill="hold" grpId="0" nodeType="afterEffect">
                                  <p:stCondLst>
                                    <p:cond delay="0"/>
                                  </p:stCondLst>
                                  <p:childTnLst>
                                    <p:animClr clrSpc="hsl" dir="cw">
                                      <p:cBhvr override="childStyle">
                                        <p:cTn id="6" dur="250" fill="hold"/>
                                        <p:tgtEl>
                                          <p:spTgt spid="4">
                                            <p:graphicEl>
                                              <a:dgm id="{95D5E934-62D0-4D8E-AB92-972389532248}"/>
                                            </p:graphicEl>
                                          </p:spTgt>
                                        </p:tgtEl>
                                        <p:attrNameLst>
                                          <p:attrName>style.color</p:attrName>
                                        </p:attrNameLst>
                                      </p:cBhvr>
                                      <p:by>
                                        <p:hsl h="7200000" s="0" l="0"/>
                                      </p:by>
                                    </p:animClr>
                                    <p:animClr clrSpc="hsl" dir="cw">
                                      <p:cBhvr>
                                        <p:cTn id="7" dur="250" fill="hold"/>
                                        <p:tgtEl>
                                          <p:spTgt spid="4">
                                            <p:graphicEl>
                                              <a:dgm id="{95D5E934-62D0-4D8E-AB92-972389532248}"/>
                                            </p:graphicEl>
                                          </p:spTgt>
                                        </p:tgtEl>
                                        <p:attrNameLst>
                                          <p:attrName>fillcolor</p:attrName>
                                        </p:attrNameLst>
                                      </p:cBhvr>
                                      <p:by>
                                        <p:hsl h="7200000" s="0" l="0"/>
                                      </p:by>
                                    </p:animClr>
                                    <p:animClr clrSpc="hsl" dir="cw">
                                      <p:cBhvr>
                                        <p:cTn id="8" dur="250" fill="hold"/>
                                        <p:tgtEl>
                                          <p:spTgt spid="4">
                                            <p:graphicEl>
                                              <a:dgm id="{95D5E934-62D0-4D8E-AB92-972389532248}"/>
                                            </p:graphicEl>
                                          </p:spTgt>
                                        </p:tgtEl>
                                        <p:attrNameLst>
                                          <p:attrName>stroke.color</p:attrName>
                                        </p:attrNameLst>
                                      </p:cBhvr>
                                      <p:by>
                                        <p:hsl h="7200000" s="0" l="0"/>
                                      </p:by>
                                    </p:animClr>
                                    <p:set>
                                      <p:cBhvr>
                                        <p:cTn id="9" dur="250" fill="hold"/>
                                        <p:tgtEl>
                                          <p:spTgt spid="4">
                                            <p:graphicEl>
                                              <a:dgm id="{95D5E934-62D0-4D8E-AB92-972389532248}"/>
                                            </p:graphicEl>
                                          </p:spTgt>
                                        </p:tgtEl>
                                        <p:attrNameLst>
                                          <p:attrName>fill.type</p:attrName>
                                        </p:attrNameLst>
                                      </p:cBhvr>
                                      <p:to>
                                        <p:strVal val="solid"/>
                                      </p:to>
                                    </p:set>
                                  </p:childTnLst>
                                </p:cTn>
                              </p:par>
                            </p:childTnLst>
                          </p:cTn>
                        </p:par>
                        <p:par>
                          <p:cTn id="10" fill="hold">
                            <p:stCondLst>
                              <p:cond delay="250"/>
                            </p:stCondLst>
                            <p:childTnLst>
                              <p:par>
                                <p:cTn id="11" presetID="21" presetClass="emph" presetSubtype="0" fill="hold" grpId="0" nodeType="afterEffect">
                                  <p:stCondLst>
                                    <p:cond delay="0"/>
                                  </p:stCondLst>
                                  <p:childTnLst>
                                    <p:animClr clrSpc="hsl" dir="cw">
                                      <p:cBhvr override="childStyle">
                                        <p:cTn id="12" dur="250" fill="hold"/>
                                        <p:tgtEl>
                                          <p:spTgt spid="4">
                                            <p:graphicEl>
                                              <a:dgm id="{E629946E-58D0-43A0-8600-D25DB6A71AAF}"/>
                                            </p:graphicEl>
                                          </p:spTgt>
                                        </p:tgtEl>
                                        <p:attrNameLst>
                                          <p:attrName>style.color</p:attrName>
                                        </p:attrNameLst>
                                      </p:cBhvr>
                                      <p:by>
                                        <p:hsl h="7200000" s="0" l="0"/>
                                      </p:by>
                                    </p:animClr>
                                    <p:animClr clrSpc="hsl" dir="cw">
                                      <p:cBhvr>
                                        <p:cTn id="13" dur="250" fill="hold"/>
                                        <p:tgtEl>
                                          <p:spTgt spid="4">
                                            <p:graphicEl>
                                              <a:dgm id="{E629946E-58D0-43A0-8600-D25DB6A71AAF}"/>
                                            </p:graphicEl>
                                          </p:spTgt>
                                        </p:tgtEl>
                                        <p:attrNameLst>
                                          <p:attrName>fillcolor</p:attrName>
                                        </p:attrNameLst>
                                      </p:cBhvr>
                                      <p:by>
                                        <p:hsl h="7200000" s="0" l="0"/>
                                      </p:by>
                                    </p:animClr>
                                    <p:animClr clrSpc="hsl" dir="cw">
                                      <p:cBhvr>
                                        <p:cTn id="14" dur="250" fill="hold"/>
                                        <p:tgtEl>
                                          <p:spTgt spid="4">
                                            <p:graphicEl>
                                              <a:dgm id="{E629946E-58D0-43A0-8600-D25DB6A71AAF}"/>
                                            </p:graphicEl>
                                          </p:spTgt>
                                        </p:tgtEl>
                                        <p:attrNameLst>
                                          <p:attrName>stroke.color</p:attrName>
                                        </p:attrNameLst>
                                      </p:cBhvr>
                                      <p:by>
                                        <p:hsl h="7200000" s="0" l="0"/>
                                      </p:by>
                                    </p:animClr>
                                    <p:set>
                                      <p:cBhvr>
                                        <p:cTn id="15" dur="250" fill="hold"/>
                                        <p:tgtEl>
                                          <p:spTgt spid="4">
                                            <p:graphicEl>
                                              <a:dgm id="{E629946E-58D0-43A0-8600-D25DB6A71AAF}"/>
                                            </p:graphicEl>
                                          </p:spTgt>
                                        </p:tgtEl>
                                        <p:attrNameLst>
                                          <p:attrName>fill.type</p:attrName>
                                        </p:attrNameLst>
                                      </p:cBhvr>
                                      <p:to>
                                        <p:strVal val="solid"/>
                                      </p:to>
                                    </p:set>
                                  </p:childTnLst>
                                </p:cTn>
                              </p:par>
                            </p:childTnLst>
                          </p:cTn>
                        </p:par>
                        <p:par>
                          <p:cTn id="16" fill="hold">
                            <p:stCondLst>
                              <p:cond delay="500"/>
                            </p:stCondLst>
                            <p:childTnLst>
                              <p:par>
                                <p:cTn id="17" presetID="21" presetClass="emph" presetSubtype="0" fill="hold" grpId="0" nodeType="afterEffect">
                                  <p:stCondLst>
                                    <p:cond delay="0"/>
                                  </p:stCondLst>
                                  <p:childTnLst>
                                    <p:animClr clrSpc="hsl" dir="cw">
                                      <p:cBhvr override="childStyle">
                                        <p:cTn id="18" dur="250" fill="hold"/>
                                        <p:tgtEl>
                                          <p:spTgt spid="4">
                                            <p:graphicEl>
                                              <a:dgm id="{94612BE8-602C-42EA-9445-107E9BDE240E}"/>
                                            </p:graphicEl>
                                          </p:spTgt>
                                        </p:tgtEl>
                                        <p:attrNameLst>
                                          <p:attrName>style.color</p:attrName>
                                        </p:attrNameLst>
                                      </p:cBhvr>
                                      <p:by>
                                        <p:hsl h="7200000" s="0" l="0"/>
                                      </p:by>
                                    </p:animClr>
                                    <p:animClr clrSpc="hsl" dir="cw">
                                      <p:cBhvr>
                                        <p:cTn id="19" dur="250" fill="hold"/>
                                        <p:tgtEl>
                                          <p:spTgt spid="4">
                                            <p:graphicEl>
                                              <a:dgm id="{94612BE8-602C-42EA-9445-107E9BDE240E}"/>
                                            </p:graphicEl>
                                          </p:spTgt>
                                        </p:tgtEl>
                                        <p:attrNameLst>
                                          <p:attrName>fillcolor</p:attrName>
                                        </p:attrNameLst>
                                      </p:cBhvr>
                                      <p:by>
                                        <p:hsl h="7200000" s="0" l="0"/>
                                      </p:by>
                                    </p:animClr>
                                    <p:animClr clrSpc="hsl" dir="cw">
                                      <p:cBhvr>
                                        <p:cTn id="20" dur="250" fill="hold"/>
                                        <p:tgtEl>
                                          <p:spTgt spid="4">
                                            <p:graphicEl>
                                              <a:dgm id="{94612BE8-602C-42EA-9445-107E9BDE240E}"/>
                                            </p:graphicEl>
                                          </p:spTgt>
                                        </p:tgtEl>
                                        <p:attrNameLst>
                                          <p:attrName>stroke.color</p:attrName>
                                        </p:attrNameLst>
                                      </p:cBhvr>
                                      <p:by>
                                        <p:hsl h="7200000" s="0" l="0"/>
                                      </p:by>
                                    </p:animClr>
                                    <p:set>
                                      <p:cBhvr>
                                        <p:cTn id="21" dur="250" fill="hold"/>
                                        <p:tgtEl>
                                          <p:spTgt spid="4">
                                            <p:graphicEl>
                                              <a:dgm id="{94612BE8-602C-42EA-9445-107E9BDE240E}"/>
                                            </p:graphicEl>
                                          </p:spTgt>
                                        </p:tgtEl>
                                        <p:attrNameLst>
                                          <p:attrName>fill.type</p:attrName>
                                        </p:attrNameLst>
                                      </p:cBhvr>
                                      <p:to>
                                        <p:strVal val="solid"/>
                                      </p:to>
                                    </p:set>
                                  </p:childTnLst>
                                </p:cTn>
                              </p:par>
                            </p:childTnLst>
                          </p:cTn>
                        </p:par>
                        <p:par>
                          <p:cTn id="22" fill="hold">
                            <p:stCondLst>
                              <p:cond delay="750"/>
                            </p:stCondLst>
                            <p:childTnLst>
                              <p:par>
                                <p:cTn id="23" presetID="21" presetClass="emph" presetSubtype="0" fill="hold" grpId="0" nodeType="afterEffect">
                                  <p:stCondLst>
                                    <p:cond delay="0"/>
                                  </p:stCondLst>
                                  <p:childTnLst>
                                    <p:animClr clrSpc="hsl" dir="cw">
                                      <p:cBhvr override="childStyle">
                                        <p:cTn id="24" dur="250" fill="hold"/>
                                        <p:tgtEl>
                                          <p:spTgt spid="4">
                                            <p:graphicEl>
                                              <a:dgm id="{F76544C5-439D-4FFF-BCFE-58E945D229F1}"/>
                                            </p:graphicEl>
                                          </p:spTgt>
                                        </p:tgtEl>
                                        <p:attrNameLst>
                                          <p:attrName>style.color</p:attrName>
                                        </p:attrNameLst>
                                      </p:cBhvr>
                                      <p:by>
                                        <p:hsl h="7200000" s="0" l="0"/>
                                      </p:by>
                                    </p:animClr>
                                    <p:animClr clrSpc="hsl" dir="cw">
                                      <p:cBhvr>
                                        <p:cTn id="25" dur="250" fill="hold"/>
                                        <p:tgtEl>
                                          <p:spTgt spid="4">
                                            <p:graphicEl>
                                              <a:dgm id="{F76544C5-439D-4FFF-BCFE-58E945D229F1}"/>
                                            </p:graphicEl>
                                          </p:spTgt>
                                        </p:tgtEl>
                                        <p:attrNameLst>
                                          <p:attrName>fillcolor</p:attrName>
                                        </p:attrNameLst>
                                      </p:cBhvr>
                                      <p:by>
                                        <p:hsl h="7200000" s="0" l="0"/>
                                      </p:by>
                                    </p:animClr>
                                    <p:animClr clrSpc="hsl" dir="cw">
                                      <p:cBhvr>
                                        <p:cTn id="26" dur="250" fill="hold"/>
                                        <p:tgtEl>
                                          <p:spTgt spid="4">
                                            <p:graphicEl>
                                              <a:dgm id="{F76544C5-439D-4FFF-BCFE-58E945D229F1}"/>
                                            </p:graphicEl>
                                          </p:spTgt>
                                        </p:tgtEl>
                                        <p:attrNameLst>
                                          <p:attrName>stroke.color</p:attrName>
                                        </p:attrNameLst>
                                      </p:cBhvr>
                                      <p:by>
                                        <p:hsl h="7200000" s="0" l="0"/>
                                      </p:by>
                                    </p:animClr>
                                    <p:set>
                                      <p:cBhvr>
                                        <p:cTn id="27" dur="250" fill="hold"/>
                                        <p:tgtEl>
                                          <p:spTgt spid="4">
                                            <p:graphicEl>
                                              <a:dgm id="{F76544C5-439D-4FFF-BCFE-58E945D229F1}"/>
                                            </p:graphicEl>
                                          </p:spTgt>
                                        </p:tgtEl>
                                        <p:attrNameLst>
                                          <p:attrName>fill.type</p:attrName>
                                        </p:attrNameLst>
                                      </p:cBhvr>
                                      <p:to>
                                        <p:strVal val="solid"/>
                                      </p:to>
                                    </p:set>
                                  </p:childTnLst>
                                </p:cTn>
                              </p:par>
                            </p:childTnLst>
                          </p:cTn>
                        </p:par>
                        <p:par>
                          <p:cTn id="28" fill="hold">
                            <p:stCondLst>
                              <p:cond delay="1000"/>
                            </p:stCondLst>
                            <p:childTnLst>
                              <p:par>
                                <p:cTn id="29" presetID="21" presetClass="emph" presetSubtype="0" fill="hold" grpId="0" nodeType="afterEffect">
                                  <p:stCondLst>
                                    <p:cond delay="0"/>
                                  </p:stCondLst>
                                  <p:childTnLst>
                                    <p:animClr clrSpc="hsl" dir="cw">
                                      <p:cBhvr override="childStyle">
                                        <p:cTn id="30" dur="250" fill="hold"/>
                                        <p:tgtEl>
                                          <p:spTgt spid="4">
                                            <p:graphicEl>
                                              <a:dgm id="{E2DBB042-1BA1-4289-B9D2-24DA76F14F09}"/>
                                            </p:graphicEl>
                                          </p:spTgt>
                                        </p:tgtEl>
                                        <p:attrNameLst>
                                          <p:attrName>style.color</p:attrName>
                                        </p:attrNameLst>
                                      </p:cBhvr>
                                      <p:by>
                                        <p:hsl h="7200000" s="0" l="0"/>
                                      </p:by>
                                    </p:animClr>
                                    <p:animClr clrSpc="hsl" dir="cw">
                                      <p:cBhvr>
                                        <p:cTn id="31" dur="250" fill="hold"/>
                                        <p:tgtEl>
                                          <p:spTgt spid="4">
                                            <p:graphicEl>
                                              <a:dgm id="{E2DBB042-1BA1-4289-B9D2-24DA76F14F09}"/>
                                            </p:graphicEl>
                                          </p:spTgt>
                                        </p:tgtEl>
                                        <p:attrNameLst>
                                          <p:attrName>fillcolor</p:attrName>
                                        </p:attrNameLst>
                                      </p:cBhvr>
                                      <p:by>
                                        <p:hsl h="7200000" s="0" l="0"/>
                                      </p:by>
                                    </p:animClr>
                                    <p:animClr clrSpc="hsl" dir="cw">
                                      <p:cBhvr>
                                        <p:cTn id="32" dur="250" fill="hold"/>
                                        <p:tgtEl>
                                          <p:spTgt spid="4">
                                            <p:graphicEl>
                                              <a:dgm id="{E2DBB042-1BA1-4289-B9D2-24DA76F14F09}"/>
                                            </p:graphicEl>
                                          </p:spTgt>
                                        </p:tgtEl>
                                        <p:attrNameLst>
                                          <p:attrName>stroke.color</p:attrName>
                                        </p:attrNameLst>
                                      </p:cBhvr>
                                      <p:by>
                                        <p:hsl h="7200000" s="0" l="0"/>
                                      </p:by>
                                    </p:animClr>
                                    <p:set>
                                      <p:cBhvr>
                                        <p:cTn id="33" dur="250" fill="hold"/>
                                        <p:tgtEl>
                                          <p:spTgt spid="4">
                                            <p:graphicEl>
                                              <a:dgm id="{E2DBB042-1BA1-4289-B9D2-24DA76F14F09}"/>
                                            </p:graphicEl>
                                          </p:spTgt>
                                        </p:tgtEl>
                                        <p:attrNameLst>
                                          <p:attrName>fill.type</p:attrName>
                                        </p:attrNameLst>
                                      </p:cBhvr>
                                      <p:to>
                                        <p:strVal val="solid"/>
                                      </p:to>
                                    </p:set>
                                  </p:childTnLst>
                                </p:cTn>
                              </p:par>
                            </p:childTnLst>
                          </p:cTn>
                        </p:par>
                        <p:par>
                          <p:cTn id="34" fill="hold">
                            <p:stCondLst>
                              <p:cond delay="1250"/>
                            </p:stCondLst>
                            <p:childTnLst>
                              <p:par>
                                <p:cTn id="35" presetID="21" presetClass="emph" presetSubtype="0" fill="hold" grpId="0" nodeType="afterEffect">
                                  <p:stCondLst>
                                    <p:cond delay="0"/>
                                  </p:stCondLst>
                                  <p:childTnLst>
                                    <p:animClr clrSpc="hsl" dir="cw">
                                      <p:cBhvr override="childStyle">
                                        <p:cTn id="36" dur="250" fill="hold"/>
                                        <p:tgtEl>
                                          <p:spTgt spid="4">
                                            <p:graphicEl>
                                              <a:dgm id="{0E59F636-8094-40A9-8001-2E1ECD8E92BB}"/>
                                            </p:graphicEl>
                                          </p:spTgt>
                                        </p:tgtEl>
                                        <p:attrNameLst>
                                          <p:attrName>style.color</p:attrName>
                                        </p:attrNameLst>
                                      </p:cBhvr>
                                      <p:by>
                                        <p:hsl h="7200000" s="0" l="0"/>
                                      </p:by>
                                    </p:animClr>
                                    <p:animClr clrSpc="hsl" dir="cw">
                                      <p:cBhvr>
                                        <p:cTn id="37" dur="250" fill="hold"/>
                                        <p:tgtEl>
                                          <p:spTgt spid="4">
                                            <p:graphicEl>
                                              <a:dgm id="{0E59F636-8094-40A9-8001-2E1ECD8E92BB}"/>
                                            </p:graphicEl>
                                          </p:spTgt>
                                        </p:tgtEl>
                                        <p:attrNameLst>
                                          <p:attrName>fillcolor</p:attrName>
                                        </p:attrNameLst>
                                      </p:cBhvr>
                                      <p:by>
                                        <p:hsl h="7200000" s="0" l="0"/>
                                      </p:by>
                                    </p:animClr>
                                    <p:animClr clrSpc="hsl" dir="cw">
                                      <p:cBhvr>
                                        <p:cTn id="38" dur="250" fill="hold"/>
                                        <p:tgtEl>
                                          <p:spTgt spid="4">
                                            <p:graphicEl>
                                              <a:dgm id="{0E59F636-8094-40A9-8001-2E1ECD8E92BB}"/>
                                            </p:graphicEl>
                                          </p:spTgt>
                                        </p:tgtEl>
                                        <p:attrNameLst>
                                          <p:attrName>stroke.color</p:attrName>
                                        </p:attrNameLst>
                                      </p:cBhvr>
                                      <p:by>
                                        <p:hsl h="7200000" s="0" l="0"/>
                                      </p:by>
                                    </p:animClr>
                                    <p:set>
                                      <p:cBhvr>
                                        <p:cTn id="39" dur="250" fill="hold"/>
                                        <p:tgtEl>
                                          <p:spTgt spid="4">
                                            <p:graphicEl>
                                              <a:dgm id="{0E59F636-8094-40A9-8001-2E1ECD8E92BB}"/>
                                            </p:graphicEl>
                                          </p:spTgt>
                                        </p:tgtEl>
                                        <p:attrNameLst>
                                          <p:attrName>fill.type</p:attrName>
                                        </p:attrNameLst>
                                      </p:cBhvr>
                                      <p:to>
                                        <p:strVal val="solid"/>
                                      </p:to>
                                    </p:set>
                                  </p:childTnLst>
                                </p:cTn>
                              </p:par>
                            </p:childTnLst>
                          </p:cTn>
                        </p:par>
                        <p:par>
                          <p:cTn id="40" fill="hold">
                            <p:stCondLst>
                              <p:cond delay="1500"/>
                            </p:stCondLst>
                            <p:childTnLst>
                              <p:par>
                                <p:cTn id="41" presetID="21" presetClass="emph" presetSubtype="0" fill="hold" grpId="0" nodeType="afterEffect">
                                  <p:stCondLst>
                                    <p:cond delay="0"/>
                                  </p:stCondLst>
                                  <p:childTnLst>
                                    <p:animClr clrSpc="hsl" dir="cw">
                                      <p:cBhvr override="childStyle">
                                        <p:cTn id="42" dur="250" fill="hold"/>
                                        <p:tgtEl>
                                          <p:spTgt spid="4">
                                            <p:graphicEl>
                                              <a:dgm id="{C6186EFB-5F31-4797-9100-27B394E48DA0}"/>
                                            </p:graphicEl>
                                          </p:spTgt>
                                        </p:tgtEl>
                                        <p:attrNameLst>
                                          <p:attrName>style.color</p:attrName>
                                        </p:attrNameLst>
                                      </p:cBhvr>
                                      <p:by>
                                        <p:hsl h="7200000" s="0" l="0"/>
                                      </p:by>
                                    </p:animClr>
                                    <p:animClr clrSpc="hsl" dir="cw">
                                      <p:cBhvr>
                                        <p:cTn id="43" dur="250" fill="hold"/>
                                        <p:tgtEl>
                                          <p:spTgt spid="4">
                                            <p:graphicEl>
                                              <a:dgm id="{C6186EFB-5F31-4797-9100-27B394E48DA0}"/>
                                            </p:graphicEl>
                                          </p:spTgt>
                                        </p:tgtEl>
                                        <p:attrNameLst>
                                          <p:attrName>fillcolor</p:attrName>
                                        </p:attrNameLst>
                                      </p:cBhvr>
                                      <p:by>
                                        <p:hsl h="7200000" s="0" l="0"/>
                                      </p:by>
                                    </p:animClr>
                                    <p:animClr clrSpc="hsl" dir="cw">
                                      <p:cBhvr>
                                        <p:cTn id="44" dur="250" fill="hold"/>
                                        <p:tgtEl>
                                          <p:spTgt spid="4">
                                            <p:graphicEl>
                                              <a:dgm id="{C6186EFB-5F31-4797-9100-27B394E48DA0}"/>
                                            </p:graphicEl>
                                          </p:spTgt>
                                        </p:tgtEl>
                                        <p:attrNameLst>
                                          <p:attrName>stroke.color</p:attrName>
                                        </p:attrNameLst>
                                      </p:cBhvr>
                                      <p:by>
                                        <p:hsl h="7200000" s="0" l="0"/>
                                      </p:by>
                                    </p:animClr>
                                    <p:set>
                                      <p:cBhvr>
                                        <p:cTn id="45" dur="250" fill="hold"/>
                                        <p:tgtEl>
                                          <p:spTgt spid="4">
                                            <p:graphicEl>
                                              <a:dgm id="{C6186EFB-5F31-4797-9100-27B394E48DA0}"/>
                                            </p:graphicEl>
                                          </p:spTgt>
                                        </p:tgtEl>
                                        <p:attrNameLst>
                                          <p:attrName>fill.type</p:attrName>
                                        </p:attrNameLst>
                                      </p:cBhvr>
                                      <p:to>
                                        <p:strVal val="solid"/>
                                      </p:to>
                                    </p:set>
                                  </p:childTnLst>
                                </p:cTn>
                              </p:par>
                            </p:childTnLst>
                          </p:cTn>
                        </p:par>
                        <p:par>
                          <p:cTn id="46" fill="hold">
                            <p:stCondLst>
                              <p:cond delay="1750"/>
                            </p:stCondLst>
                            <p:childTnLst>
                              <p:par>
                                <p:cTn id="47" presetID="21" presetClass="emph" presetSubtype="0" fill="hold" grpId="0" nodeType="afterEffect">
                                  <p:stCondLst>
                                    <p:cond delay="0"/>
                                  </p:stCondLst>
                                  <p:childTnLst>
                                    <p:animClr clrSpc="hsl" dir="cw">
                                      <p:cBhvr override="childStyle">
                                        <p:cTn id="48" dur="250" fill="hold"/>
                                        <p:tgtEl>
                                          <p:spTgt spid="4">
                                            <p:graphicEl>
                                              <a:dgm id="{F787D0A6-4118-4173-A611-107CBE8C3906}"/>
                                            </p:graphicEl>
                                          </p:spTgt>
                                        </p:tgtEl>
                                        <p:attrNameLst>
                                          <p:attrName>style.color</p:attrName>
                                        </p:attrNameLst>
                                      </p:cBhvr>
                                      <p:by>
                                        <p:hsl h="7200000" s="0" l="0"/>
                                      </p:by>
                                    </p:animClr>
                                    <p:animClr clrSpc="hsl" dir="cw">
                                      <p:cBhvr>
                                        <p:cTn id="49" dur="250" fill="hold"/>
                                        <p:tgtEl>
                                          <p:spTgt spid="4">
                                            <p:graphicEl>
                                              <a:dgm id="{F787D0A6-4118-4173-A611-107CBE8C3906}"/>
                                            </p:graphicEl>
                                          </p:spTgt>
                                        </p:tgtEl>
                                        <p:attrNameLst>
                                          <p:attrName>fillcolor</p:attrName>
                                        </p:attrNameLst>
                                      </p:cBhvr>
                                      <p:by>
                                        <p:hsl h="7200000" s="0" l="0"/>
                                      </p:by>
                                    </p:animClr>
                                    <p:animClr clrSpc="hsl" dir="cw">
                                      <p:cBhvr>
                                        <p:cTn id="50" dur="250" fill="hold"/>
                                        <p:tgtEl>
                                          <p:spTgt spid="4">
                                            <p:graphicEl>
                                              <a:dgm id="{F787D0A6-4118-4173-A611-107CBE8C3906}"/>
                                            </p:graphicEl>
                                          </p:spTgt>
                                        </p:tgtEl>
                                        <p:attrNameLst>
                                          <p:attrName>stroke.color</p:attrName>
                                        </p:attrNameLst>
                                      </p:cBhvr>
                                      <p:by>
                                        <p:hsl h="7200000" s="0" l="0"/>
                                      </p:by>
                                    </p:animClr>
                                    <p:set>
                                      <p:cBhvr>
                                        <p:cTn id="51" dur="250" fill="hold"/>
                                        <p:tgtEl>
                                          <p:spTgt spid="4">
                                            <p:graphicEl>
                                              <a:dgm id="{F787D0A6-4118-4173-A611-107CBE8C3906}"/>
                                            </p:graphicEl>
                                          </p:spTgt>
                                        </p:tgtEl>
                                        <p:attrNameLst>
                                          <p:attrName>fill.type</p:attrName>
                                        </p:attrNameLst>
                                      </p:cBhvr>
                                      <p:to>
                                        <p:strVal val="solid"/>
                                      </p:to>
                                    </p:set>
                                  </p:childTnLst>
                                </p:cTn>
                              </p:par>
                            </p:childTnLst>
                          </p:cTn>
                        </p:par>
                        <p:par>
                          <p:cTn id="52" fill="hold">
                            <p:stCondLst>
                              <p:cond delay="2000"/>
                            </p:stCondLst>
                            <p:childTnLst>
                              <p:par>
                                <p:cTn id="53" presetID="21" presetClass="emph" presetSubtype="0" fill="hold" grpId="0" nodeType="afterEffect">
                                  <p:stCondLst>
                                    <p:cond delay="0"/>
                                  </p:stCondLst>
                                  <p:childTnLst>
                                    <p:animClr clrSpc="hsl" dir="cw">
                                      <p:cBhvr override="childStyle">
                                        <p:cTn id="54" dur="250" fill="hold"/>
                                        <p:tgtEl>
                                          <p:spTgt spid="4">
                                            <p:graphicEl>
                                              <a:dgm id="{3757C53E-2163-4521-8F54-1DABEA1E32A2}"/>
                                            </p:graphicEl>
                                          </p:spTgt>
                                        </p:tgtEl>
                                        <p:attrNameLst>
                                          <p:attrName>style.color</p:attrName>
                                        </p:attrNameLst>
                                      </p:cBhvr>
                                      <p:by>
                                        <p:hsl h="7200000" s="0" l="0"/>
                                      </p:by>
                                    </p:animClr>
                                    <p:animClr clrSpc="hsl" dir="cw">
                                      <p:cBhvr>
                                        <p:cTn id="55" dur="250" fill="hold"/>
                                        <p:tgtEl>
                                          <p:spTgt spid="4">
                                            <p:graphicEl>
                                              <a:dgm id="{3757C53E-2163-4521-8F54-1DABEA1E32A2}"/>
                                            </p:graphicEl>
                                          </p:spTgt>
                                        </p:tgtEl>
                                        <p:attrNameLst>
                                          <p:attrName>fillcolor</p:attrName>
                                        </p:attrNameLst>
                                      </p:cBhvr>
                                      <p:by>
                                        <p:hsl h="7200000" s="0" l="0"/>
                                      </p:by>
                                    </p:animClr>
                                    <p:animClr clrSpc="hsl" dir="cw">
                                      <p:cBhvr>
                                        <p:cTn id="56" dur="250" fill="hold"/>
                                        <p:tgtEl>
                                          <p:spTgt spid="4">
                                            <p:graphicEl>
                                              <a:dgm id="{3757C53E-2163-4521-8F54-1DABEA1E32A2}"/>
                                            </p:graphicEl>
                                          </p:spTgt>
                                        </p:tgtEl>
                                        <p:attrNameLst>
                                          <p:attrName>stroke.color</p:attrName>
                                        </p:attrNameLst>
                                      </p:cBhvr>
                                      <p:by>
                                        <p:hsl h="7200000" s="0" l="0"/>
                                      </p:by>
                                    </p:animClr>
                                    <p:set>
                                      <p:cBhvr>
                                        <p:cTn id="57" dur="250" fill="hold"/>
                                        <p:tgtEl>
                                          <p:spTgt spid="4">
                                            <p:graphicEl>
                                              <a:dgm id="{3757C53E-2163-4521-8F54-1DABEA1E32A2}"/>
                                            </p:graphicEl>
                                          </p:spTgt>
                                        </p:tgtEl>
                                        <p:attrNameLst>
                                          <p:attrName>fill.type</p:attrName>
                                        </p:attrNameLst>
                                      </p:cBhvr>
                                      <p:to>
                                        <p:strVal val="solid"/>
                                      </p:to>
                                    </p:set>
                                  </p:childTnLst>
                                </p:cTn>
                              </p:par>
                            </p:childTnLst>
                          </p:cTn>
                        </p:par>
                        <p:par>
                          <p:cTn id="58" fill="hold">
                            <p:stCondLst>
                              <p:cond delay="2250"/>
                            </p:stCondLst>
                            <p:childTnLst>
                              <p:par>
                                <p:cTn id="59" presetID="21" presetClass="emph" presetSubtype="0" fill="hold" grpId="0" nodeType="afterEffect">
                                  <p:stCondLst>
                                    <p:cond delay="0"/>
                                  </p:stCondLst>
                                  <p:childTnLst>
                                    <p:animClr clrSpc="hsl" dir="cw">
                                      <p:cBhvr override="childStyle">
                                        <p:cTn id="60" dur="250" fill="hold"/>
                                        <p:tgtEl>
                                          <p:spTgt spid="4">
                                            <p:graphicEl>
                                              <a:dgm id="{C3686359-9CA1-4495-B005-80137910C5EF}"/>
                                            </p:graphicEl>
                                          </p:spTgt>
                                        </p:tgtEl>
                                        <p:attrNameLst>
                                          <p:attrName>style.color</p:attrName>
                                        </p:attrNameLst>
                                      </p:cBhvr>
                                      <p:by>
                                        <p:hsl h="7200000" s="0" l="0"/>
                                      </p:by>
                                    </p:animClr>
                                    <p:animClr clrSpc="hsl" dir="cw">
                                      <p:cBhvr>
                                        <p:cTn id="61" dur="250" fill="hold"/>
                                        <p:tgtEl>
                                          <p:spTgt spid="4">
                                            <p:graphicEl>
                                              <a:dgm id="{C3686359-9CA1-4495-B005-80137910C5EF}"/>
                                            </p:graphicEl>
                                          </p:spTgt>
                                        </p:tgtEl>
                                        <p:attrNameLst>
                                          <p:attrName>fillcolor</p:attrName>
                                        </p:attrNameLst>
                                      </p:cBhvr>
                                      <p:by>
                                        <p:hsl h="7200000" s="0" l="0"/>
                                      </p:by>
                                    </p:animClr>
                                    <p:animClr clrSpc="hsl" dir="cw">
                                      <p:cBhvr>
                                        <p:cTn id="62" dur="250" fill="hold"/>
                                        <p:tgtEl>
                                          <p:spTgt spid="4">
                                            <p:graphicEl>
                                              <a:dgm id="{C3686359-9CA1-4495-B005-80137910C5EF}"/>
                                            </p:graphicEl>
                                          </p:spTgt>
                                        </p:tgtEl>
                                        <p:attrNameLst>
                                          <p:attrName>stroke.color</p:attrName>
                                        </p:attrNameLst>
                                      </p:cBhvr>
                                      <p:by>
                                        <p:hsl h="7200000" s="0" l="0"/>
                                      </p:by>
                                    </p:animClr>
                                    <p:set>
                                      <p:cBhvr>
                                        <p:cTn id="63" dur="250" fill="hold"/>
                                        <p:tgtEl>
                                          <p:spTgt spid="4">
                                            <p:graphicEl>
                                              <a:dgm id="{C3686359-9CA1-4495-B005-80137910C5EF}"/>
                                            </p:graphicEl>
                                          </p:spTgt>
                                        </p:tgtEl>
                                        <p:attrNameLst>
                                          <p:attrName>fill.type</p:attrName>
                                        </p:attrNameLst>
                                      </p:cBhvr>
                                      <p:to>
                                        <p:strVal val="solid"/>
                                      </p:to>
                                    </p:set>
                                  </p:childTnLst>
                                </p:cTn>
                              </p:par>
                            </p:childTnLst>
                          </p:cTn>
                        </p:par>
                        <p:par>
                          <p:cTn id="64" fill="hold">
                            <p:stCondLst>
                              <p:cond delay="2500"/>
                            </p:stCondLst>
                            <p:childTnLst>
                              <p:par>
                                <p:cTn id="65" presetID="21" presetClass="emph" presetSubtype="0" fill="hold" grpId="0" nodeType="afterEffect">
                                  <p:stCondLst>
                                    <p:cond delay="0"/>
                                  </p:stCondLst>
                                  <p:childTnLst>
                                    <p:animClr clrSpc="hsl" dir="cw">
                                      <p:cBhvr override="childStyle">
                                        <p:cTn id="66" dur="250" fill="hold"/>
                                        <p:tgtEl>
                                          <p:spTgt spid="4">
                                            <p:graphicEl>
                                              <a:dgm id="{312F9566-09EB-4194-A52A-7B590049BEA5}"/>
                                            </p:graphicEl>
                                          </p:spTgt>
                                        </p:tgtEl>
                                        <p:attrNameLst>
                                          <p:attrName>style.color</p:attrName>
                                        </p:attrNameLst>
                                      </p:cBhvr>
                                      <p:by>
                                        <p:hsl h="7200000" s="0" l="0"/>
                                      </p:by>
                                    </p:animClr>
                                    <p:animClr clrSpc="hsl" dir="cw">
                                      <p:cBhvr>
                                        <p:cTn id="67" dur="250" fill="hold"/>
                                        <p:tgtEl>
                                          <p:spTgt spid="4">
                                            <p:graphicEl>
                                              <a:dgm id="{312F9566-09EB-4194-A52A-7B590049BEA5}"/>
                                            </p:graphicEl>
                                          </p:spTgt>
                                        </p:tgtEl>
                                        <p:attrNameLst>
                                          <p:attrName>fillcolor</p:attrName>
                                        </p:attrNameLst>
                                      </p:cBhvr>
                                      <p:by>
                                        <p:hsl h="7200000" s="0" l="0"/>
                                      </p:by>
                                    </p:animClr>
                                    <p:animClr clrSpc="hsl" dir="cw">
                                      <p:cBhvr>
                                        <p:cTn id="68" dur="250" fill="hold"/>
                                        <p:tgtEl>
                                          <p:spTgt spid="4">
                                            <p:graphicEl>
                                              <a:dgm id="{312F9566-09EB-4194-A52A-7B590049BEA5}"/>
                                            </p:graphicEl>
                                          </p:spTgt>
                                        </p:tgtEl>
                                        <p:attrNameLst>
                                          <p:attrName>stroke.color</p:attrName>
                                        </p:attrNameLst>
                                      </p:cBhvr>
                                      <p:by>
                                        <p:hsl h="7200000" s="0" l="0"/>
                                      </p:by>
                                    </p:animClr>
                                    <p:set>
                                      <p:cBhvr>
                                        <p:cTn id="69" dur="250" fill="hold"/>
                                        <p:tgtEl>
                                          <p:spTgt spid="4">
                                            <p:graphicEl>
                                              <a:dgm id="{312F9566-09EB-4194-A52A-7B590049BEA5}"/>
                                            </p:graphicEl>
                                          </p:spTgt>
                                        </p:tgtEl>
                                        <p:attrNameLst>
                                          <p:attrName>fill.type</p:attrName>
                                        </p:attrNameLst>
                                      </p:cBhvr>
                                      <p:to>
                                        <p:strVal val="solid"/>
                                      </p:to>
                                    </p:set>
                                  </p:childTnLst>
                                </p:cTn>
                              </p:par>
                            </p:childTnLst>
                          </p:cTn>
                        </p:par>
                        <p:par>
                          <p:cTn id="70" fill="hold">
                            <p:stCondLst>
                              <p:cond delay="2750"/>
                            </p:stCondLst>
                            <p:childTnLst>
                              <p:par>
                                <p:cTn id="71" presetID="21" presetClass="emph" presetSubtype="0" fill="hold" grpId="0" nodeType="afterEffect">
                                  <p:stCondLst>
                                    <p:cond delay="0"/>
                                  </p:stCondLst>
                                  <p:childTnLst>
                                    <p:animClr clrSpc="hsl" dir="cw">
                                      <p:cBhvr override="childStyle">
                                        <p:cTn id="72" dur="250" fill="hold"/>
                                        <p:tgtEl>
                                          <p:spTgt spid="4">
                                            <p:graphicEl>
                                              <a:dgm id="{4DAF1E11-56BC-4AE5-B6B4-6633F4139A43}"/>
                                            </p:graphicEl>
                                          </p:spTgt>
                                        </p:tgtEl>
                                        <p:attrNameLst>
                                          <p:attrName>style.color</p:attrName>
                                        </p:attrNameLst>
                                      </p:cBhvr>
                                      <p:by>
                                        <p:hsl h="7200000" s="0" l="0"/>
                                      </p:by>
                                    </p:animClr>
                                    <p:animClr clrSpc="hsl" dir="cw">
                                      <p:cBhvr>
                                        <p:cTn id="73" dur="250" fill="hold"/>
                                        <p:tgtEl>
                                          <p:spTgt spid="4">
                                            <p:graphicEl>
                                              <a:dgm id="{4DAF1E11-56BC-4AE5-B6B4-6633F4139A43}"/>
                                            </p:graphicEl>
                                          </p:spTgt>
                                        </p:tgtEl>
                                        <p:attrNameLst>
                                          <p:attrName>fillcolor</p:attrName>
                                        </p:attrNameLst>
                                      </p:cBhvr>
                                      <p:by>
                                        <p:hsl h="7200000" s="0" l="0"/>
                                      </p:by>
                                    </p:animClr>
                                    <p:animClr clrSpc="hsl" dir="cw">
                                      <p:cBhvr>
                                        <p:cTn id="74" dur="250" fill="hold"/>
                                        <p:tgtEl>
                                          <p:spTgt spid="4">
                                            <p:graphicEl>
                                              <a:dgm id="{4DAF1E11-56BC-4AE5-B6B4-6633F4139A43}"/>
                                            </p:graphicEl>
                                          </p:spTgt>
                                        </p:tgtEl>
                                        <p:attrNameLst>
                                          <p:attrName>stroke.color</p:attrName>
                                        </p:attrNameLst>
                                      </p:cBhvr>
                                      <p:by>
                                        <p:hsl h="7200000" s="0" l="0"/>
                                      </p:by>
                                    </p:animClr>
                                    <p:set>
                                      <p:cBhvr>
                                        <p:cTn id="75" dur="250" fill="hold"/>
                                        <p:tgtEl>
                                          <p:spTgt spid="4">
                                            <p:graphicEl>
                                              <a:dgm id="{4DAF1E11-56BC-4AE5-B6B4-6633F4139A43}"/>
                                            </p:graphicEl>
                                          </p:spTgt>
                                        </p:tgtEl>
                                        <p:attrNameLst>
                                          <p:attrName>fill.type</p:attrName>
                                        </p:attrNameLst>
                                      </p:cBhvr>
                                      <p:to>
                                        <p:strVal val="solid"/>
                                      </p:to>
                                    </p:set>
                                  </p:childTnLst>
                                </p:cTn>
                              </p:par>
                            </p:childTnLst>
                          </p:cTn>
                        </p:par>
                        <p:par>
                          <p:cTn id="76" fill="hold">
                            <p:stCondLst>
                              <p:cond delay="3000"/>
                            </p:stCondLst>
                            <p:childTnLst>
                              <p:par>
                                <p:cTn id="77" presetID="21" presetClass="emph" presetSubtype="0" fill="hold" grpId="0" nodeType="afterEffect">
                                  <p:stCondLst>
                                    <p:cond delay="0"/>
                                  </p:stCondLst>
                                  <p:childTnLst>
                                    <p:animClr clrSpc="hsl" dir="cw">
                                      <p:cBhvr override="childStyle">
                                        <p:cTn id="78" dur="250" fill="hold"/>
                                        <p:tgtEl>
                                          <p:spTgt spid="4">
                                            <p:graphicEl>
                                              <a:dgm id="{34F14207-87D4-4352-A63A-3DE2F2C436AA}"/>
                                            </p:graphicEl>
                                          </p:spTgt>
                                        </p:tgtEl>
                                        <p:attrNameLst>
                                          <p:attrName>style.color</p:attrName>
                                        </p:attrNameLst>
                                      </p:cBhvr>
                                      <p:by>
                                        <p:hsl h="7200000" s="0" l="0"/>
                                      </p:by>
                                    </p:animClr>
                                    <p:animClr clrSpc="hsl" dir="cw">
                                      <p:cBhvr>
                                        <p:cTn id="79" dur="250" fill="hold"/>
                                        <p:tgtEl>
                                          <p:spTgt spid="4">
                                            <p:graphicEl>
                                              <a:dgm id="{34F14207-87D4-4352-A63A-3DE2F2C436AA}"/>
                                            </p:graphicEl>
                                          </p:spTgt>
                                        </p:tgtEl>
                                        <p:attrNameLst>
                                          <p:attrName>fillcolor</p:attrName>
                                        </p:attrNameLst>
                                      </p:cBhvr>
                                      <p:by>
                                        <p:hsl h="7200000" s="0" l="0"/>
                                      </p:by>
                                    </p:animClr>
                                    <p:animClr clrSpc="hsl" dir="cw">
                                      <p:cBhvr>
                                        <p:cTn id="80" dur="250" fill="hold"/>
                                        <p:tgtEl>
                                          <p:spTgt spid="4">
                                            <p:graphicEl>
                                              <a:dgm id="{34F14207-87D4-4352-A63A-3DE2F2C436AA}"/>
                                            </p:graphicEl>
                                          </p:spTgt>
                                        </p:tgtEl>
                                        <p:attrNameLst>
                                          <p:attrName>stroke.color</p:attrName>
                                        </p:attrNameLst>
                                      </p:cBhvr>
                                      <p:by>
                                        <p:hsl h="7200000" s="0" l="0"/>
                                      </p:by>
                                    </p:animClr>
                                    <p:set>
                                      <p:cBhvr>
                                        <p:cTn id="81" dur="250" fill="hold"/>
                                        <p:tgtEl>
                                          <p:spTgt spid="4">
                                            <p:graphicEl>
                                              <a:dgm id="{34F14207-87D4-4352-A63A-3DE2F2C436AA}"/>
                                            </p:graphicEl>
                                          </p:spTgt>
                                        </p:tgtEl>
                                        <p:attrNameLst>
                                          <p:attrName>fill.type</p:attrName>
                                        </p:attrNameLst>
                                      </p:cBhvr>
                                      <p:to>
                                        <p:strVal val="solid"/>
                                      </p:to>
                                    </p:set>
                                  </p:childTnLst>
                                </p:cTn>
                              </p:par>
                            </p:childTnLst>
                          </p:cTn>
                        </p:par>
                        <p:par>
                          <p:cTn id="82" fill="hold">
                            <p:stCondLst>
                              <p:cond delay="3250"/>
                            </p:stCondLst>
                            <p:childTnLst>
                              <p:par>
                                <p:cTn id="83" presetID="21" presetClass="emph" presetSubtype="0" fill="hold" grpId="0" nodeType="afterEffect">
                                  <p:stCondLst>
                                    <p:cond delay="0"/>
                                  </p:stCondLst>
                                  <p:childTnLst>
                                    <p:animClr clrSpc="hsl" dir="cw">
                                      <p:cBhvr override="childStyle">
                                        <p:cTn id="84" dur="250" fill="hold"/>
                                        <p:tgtEl>
                                          <p:spTgt spid="4">
                                            <p:graphicEl>
                                              <a:dgm id="{572E7626-5331-463B-BE72-E3E652846500}"/>
                                            </p:graphicEl>
                                          </p:spTgt>
                                        </p:tgtEl>
                                        <p:attrNameLst>
                                          <p:attrName>style.color</p:attrName>
                                        </p:attrNameLst>
                                      </p:cBhvr>
                                      <p:by>
                                        <p:hsl h="7200000" s="0" l="0"/>
                                      </p:by>
                                    </p:animClr>
                                    <p:animClr clrSpc="hsl" dir="cw">
                                      <p:cBhvr>
                                        <p:cTn id="85" dur="250" fill="hold"/>
                                        <p:tgtEl>
                                          <p:spTgt spid="4">
                                            <p:graphicEl>
                                              <a:dgm id="{572E7626-5331-463B-BE72-E3E652846500}"/>
                                            </p:graphicEl>
                                          </p:spTgt>
                                        </p:tgtEl>
                                        <p:attrNameLst>
                                          <p:attrName>fillcolor</p:attrName>
                                        </p:attrNameLst>
                                      </p:cBhvr>
                                      <p:by>
                                        <p:hsl h="7200000" s="0" l="0"/>
                                      </p:by>
                                    </p:animClr>
                                    <p:animClr clrSpc="hsl" dir="cw">
                                      <p:cBhvr>
                                        <p:cTn id="86" dur="250" fill="hold"/>
                                        <p:tgtEl>
                                          <p:spTgt spid="4">
                                            <p:graphicEl>
                                              <a:dgm id="{572E7626-5331-463B-BE72-E3E652846500}"/>
                                            </p:graphicEl>
                                          </p:spTgt>
                                        </p:tgtEl>
                                        <p:attrNameLst>
                                          <p:attrName>stroke.color</p:attrName>
                                        </p:attrNameLst>
                                      </p:cBhvr>
                                      <p:by>
                                        <p:hsl h="7200000" s="0" l="0"/>
                                      </p:by>
                                    </p:animClr>
                                    <p:set>
                                      <p:cBhvr>
                                        <p:cTn id="87" dur="250" fill="hold"/>
                                        <p:tgtEl>
                                          <p:spTgt spid="4">
                                            <p:graphicEl>
                                              <a:dgm id="{572E7626-5331-463B-BE72-E3E652846500}"/>
                                            </p:graphicEl>
                                          </p:spTgt>
                                        </p:tgtEl>
                                        <p:attrNameLst>
                                          <p:attrName>fill.type</p:attrName>
                                        </p:attrNameLst>
                                      </p:cBhvr>
                                      <p:to>
                                        <p:strVal val="solid"/>
                                      </p:to>
                                    </p:set>
                                  </p:childTnLst>
                                </p:cTn>
                              </p:par>
                            </p:childTnLst>
                          </p:cTn>
                        </p:par>
                        <p:par>
                          <p:cTn id="88" fill="hold">
                            <p:stCondLst>
                              <p:cond delay="3500"/>
                            </p:stCondLst>
                            <p:childTnLst>
                              <p:par>
                                <p:cTn id="89" presetID="21" presetClass="emph" presetSubtype="0" fill="hold" grpId="0" nodeType="afterEffect">
                                  <p:stCondLst>
                                    <p:cond delay="0"/>
                                  </p:stCondLst>
                                  <p:childTnLst>
                                    <p:animClr clrSpc="hsl" dir="cw">
                                      <p:cBhvr override="childStyle">
                                        <p:cTn id="90" dur="250" fill="hold"/>
                                        <p:tgtEl>
                                          <p:spTgt spid="4">
                                            <p:graphicEl>
                                              <a:dgm id="{E85B8493-ED8B-4EA2-9B2D-7F1E88E3AFE3}"/>
                                            </p:graphicEl>
                                          </p:spTgt>
                                        </p:tgtEl>
                                        <p:attrNameLst>
                                          <p:attrName>style.color</p:attrName>
                                        </p:attrNameLst>
                                      </p:cBhvr>
                                      <p:by>
                                        <p:hsl h="7200000" s="0" l="0"/>
                                      </p:by>
                                    </p:animClr>
                                    <p:animClr clrSpc="hsl" dir="cw">
                                      <p:cBhvr>
                                        <p:cTn id="91" dur="250" fill="hold"/>
                                        <p:tgtEl>
                                          <p:spTgt spid="4">
                                            <p:graphicEl>
                                              <a:dgm id="{E85B8493-ED8B-4EA2-9B2D-7F1E88E3AFE3}"/>
                                            </p:graphicEl>
                                          </p:spTgt>
                                        </p:tgtEl>
                                        <p:attrNameLst>
                                          <p:attrName>fillcolor</p:attrName>
                                        </p:attrNameLst>
                                      </p:cBhvr>
                                      <p:by>
                                        <p:hsl h="7200000" s="0" l="0"/>
                                      </p:by>
                                    </p:animClr>
                                    <p:animClr clrSpc="hsl" dir="cw">
                                      <p:cBhvr>
                                        <p:cTn id="92" dur="250" fill="hold"/>
                                        <p:tgtEl>
                                          <p:spTgt spid="4">
                                            <p:graphicEl>
                                              <a:dgm id="{E85B8493-ED8B-4EA2-9B2D-7F1E88E3AFE3}"/>
                                            </p:graphicEl>
                                          </p:spTgt>
                                        </p:tgtEl>
                                        <p:attrNameLst>
                                          <p:attrName>stroke.color</p:attrName>
                                        </p:attrNameLst>
                                      </p:cBhvr>
                                      <p:by>
                                        <p:hsl h="7200000" s="0" l="0"/>
                                      </p:by>
                                    </p:animClr>
                                    <p:set>
                                      <p:cBhvr>
                                        <p:cTn id="93" dur="250" fill="hold"/>
                                        <p:tgtEl>
                                          <p:spTgt spid="4">
                                            <p:graphicEl>
                                              <a:dgm id="{E85B8493-ED8B-4EA2-9B2D-7F1E88E3AFE3}"/>
                                            </p:graphicEl>
                                          </p:spTgt>
                                        </p:tgtEl>
                                        <p:attrNameLst>
                                          <p:attrName>fill.type</p:attrName>
                                        </p:attrNameLst>
                                      </p:cBhvr>
                                      <p:to>
                                        <p:strVal val="solid"/>
                                      </p:to>
                                    </p:set>
                                  </p:childTnLst>
                                </p:cTn>
                              </p:par>
                            </p:childTnLst>
                          </p:cTn>
                        </p:par>
                        <p:par>
                          <p:cTn id="94" fill="hold">
                            <p:stCondLst>
                              <p:cond delay="3750"/>
                            </p:stCondLst>
                            <p:childTnLst>
                              <p:par>
                                <p:cTn id="95" presetID="21" presetClass="emph" presetSubtype="0" fill="hold" grpId="0" nodeType="afterEffect">
                                  <p:stCondLst>
                                    <p:cond delay="0"/>
                                  </p:stCondLst>
                                  <p:childTnLst>
                                    <p:animClr clrSpc="hsl" dir="cw">
                                      <p:cBhvr override="childStyle">
                                        <p:cTn id="96" dur="250" fill="hold"/>
                                        <p:tgtEl>
                                          <p:spTgt spid="4">
                                            <p:graphicEl>
                                              <a:dgm id="{EA49389C-8F85-42B4-ACB9-B81F45FFA0D7}"/>
                                            </p:graphicEl>
                                          </p:spTgt>
                                        </p:tgtEl>
                                        <p:attrNameLst>
                                          <p:attrName>style.color</p:attrName>
                                        </p:attrNameLst>
                                      </p:cBhvr>
                                      <p:by>
                                        <p:hsl h="7200000" s="0" l="0"/>
                                      </p:by>
                                    </p:animClr>
                                    <p:animClr clrSpc="hsl" dir="cw">
                                      <p:cBhvr>
                                        <p:cTn id="97" dur="250" fill="hold"/>
                                        <p:tgtEl>
                                          <p:spTgt spid="4">
                                            <p:graphicEl>
                                              <a:dgm id="{EA49389C-8F85-42B4-ACB9-B81F45FFA0D7}"/>
                                            </p:graphicEl>
                                          </p:spTgt>
                                        </p:tgtEl>
                                        <p:attrNameLst>
                                          <p:attrName>fillcolor</p:attrName>
                                        </p:attrNameLst>
                                      </p:cBhvr>
                                      <p:by>
                                        <p:hsl h="7200000" s="0" l="0"/>
                                      </p:by>
                                    </p:animClr>
                                    <p:animClr clrSpc="hsl" dir="cw">
                                      <p:cBhvr>
                                        <p:cTn id="98" dur="250" fill="hold"/>
                                        <p:tgtEl>
                                          <p:spTgt spid="4">
                                            <p:graphicEl>
                                              <a:dgm id="{EA49389C-8F85-42B4-ACB9-B81F45FFA0D7}"/>
                                            </p:graphicEl>
                                          </p:spTgt>
                                        </p:tgtEl>
                                        <p:attrNameLst>
                                          <p:attrName>stroke.color</p:attrName>
                                        </p:attrNameLst>
                                      </p:cBhvr>
                                      <p:by>
                                        <p:hsl h="7200000" s="0" l="0"/>
                                      </p:by>
                                    </p:animClr>
                                    <p:set>
                                      <p:cBhvr>
                                        <p:cTn id="99" dur="250" fill="hold"/>
                                        <p:tgtEl>
                                          <p:spTgt spid="4">
                                            <p:graphicEl>
                                              <a:dgm id="{EA49389C-8F85-42B4-ACB9-B81F45FFA0D7}"/>
                                            </p:graphicEl>
                                          </p:spTgt>
                                        </p:tgtEl>
                                        <p:attrNameLst>
                                          <p:attrName>fill.type</p:attrName>
                                        </p:attrNameLst>
                                      </p:cBhvr>
                                      <p:to>
                                        <p:strVal val="solid"/>
                                      </p:to>
                                    </p:set>
                                  </p:childTnLst>
                                </p:cTn>
                              </p:par>
                              <p:par>
                                <p:cTn id="100" presetID="21" presetClass="entr" presetSubtype="3" fill="hold" grpId="0" nodeType="with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wheel(3)">
                                      <p:cBhvr>
                                        <p:cTn id="10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Types of solutions </a:t>
            </a:r>
            <a:endParaRPr lang="en-US"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08508"/>
              </p:ext>
            </p:extLst>
          </p:nvPr>
        </p:nvGraphicFramePr>
        <p:xfrm>
          <a:off x="457200" y="1570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791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Classifications of solutions according to the procedure of preparation </a:t>
            </a:r>
            <a:endParaRPr lang="en-US" b="1" dirty="0">
              <a:solidFill>
                <a:srgbClr val="FF0000"/>
              </a:solidFill>
            </a:endParaRPr>
          </a:p>
        </p:txBody>
      </p:sp>
      <p:sp>
        <p:nvSpPr>
          <p:cNvPr id="3" name="Content Placeholder 2"/>
          <p:cNvSpPr>
            <a:spLocks noGrp="1"/>
          </p:cNvSpPr>
          <p:nvPr>
            <p:ph idx="1"/>
          </p:nvPr>
        </p:nvSpPr>
        <p:spPr>
          <a:xfrm>
            <a:off x="457200" y="1600200"/>
            <a:ext cx="8229600" cy="4800600"/>
          </a:xfrm>
          <a:solidFill>
            <a:schemeClr val="accent3">
              <a:lumMod val="60000"/>
              <a:lumOff val="40000"/>
            </a:schemeClr>
          </a:solidFill>
        </p:spPr>
        <p:txBody>
          <a:bodyPr/>
          <a:lstStyle/>
          <a:p>
            <a:pPr marL="514350" indent="-514350">
              <a:buFont typeface="+mj-lt"/>
              <a:buAutoNum type="arabicPeriod"/>
            </a:pPr>
            <a:r>
              <a:rPr lang="en-US" dirty="0" smtClean="0"/>
              <a:t>Solutions prepared by simple solution method </a:t>
            </a:r>
          </a:p>
          <a:p>
            <a:pPr marL="514350" indent="-514350">
              <a:buFont typeface="+mj-lt"/>
              <a:buAutoNum type="arabicPeriod"/>
            </a:pPr>
            <a:r>
              <a:rPr lang="en-US" dirty="0" smtClean="0"/>
              <a:t>Solution prepared by chemical reactions</a:t>
            </a:r>
          </a:p>
          <a:p>
            <a:pPr marL="514350" indent="-514350">
              <a:buFont typeface="+mj-lt"/>
              <a:buAutoNum type="arabicPeriod"/>
            </a:pPr>
            <a:r>
              <a:rPr lang="en-US" dirty="0" smtClean="0"/>
              <a:t>Solution prepared by simple solution with sterilizations such as ophthalmic solution, anticoagulant ,irrigating solution , physiological solution </a:t>
            </a:r>
          </a:p>
          <a:p>
            <a:pPr marL="514350" indent="-514350">
              <a:buFont typeface="+mj-lt"/>
              <a:buAutoNum type="arabicPeriod"/>
            </a:pPr>
            <a:r>
              <a:rPr lang="en-US" dirty="0" smtClean="0"/>
              <a:t>Solution prepared by extraction.</a:t>
            </a:r>
            <a:endParaRPr lang="en-US" dirty="0"/>
          </a:p>
        </p:txBody>
      </p:sp>
    </p:spTree>
    <p:extLst>
      <p:ext uri="{BB962C8B-B14F-4D97-AF65-F5344CB8AC3E}">
        <p14:creationId xmlns:p14="http://schemas.microsoft.com/office/powerpoint/2010/main" val="28249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21" presetClass="entr" presetSubtype="8"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8)">
                                      <p:cBhvr>
                                        <p:cTn id="11" dur="2000"/>
                                        <p:tgtEl>
                                          <p:spTgt spid="3">
                                            <p:bg/>
                                          </p:spTgt>
                                        </p:tgtEl>
                                      </p:cBhvr>
                                    </p:animEffect>
                                  </p:childTnLst>
                                </p:cTn>
                              </p:par>
                            </p:childTnLst>
                          </p:cTn>
                        </p:par>
                        <p:par>
                          <p:cTn id="12" fill="hold">
                            <p:stCondLst>
                              <p:cond delay="4000"/>
                            </p:stCondLst>
                            <p:childTnLst>
                              <p:par>
                                <p:cTn id="13" presetID="21" presetClass="entr" presetSubtype="8"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8)">
                                      <p:cBhvr>
                                        <p:cTn id="15" dur="2000"/>
                                        <p:tgtEl>
                                          <p:spTgt spid="3">
                                            <p:txEl>
                                              <p:pRg st="0" end="0"/>
                                            </p:txEl>
                                          </p:spTgt>
                                        </p:tgtEl>
                                      </p:cBhvr>
                                    </p:animEffect>
                                  </p:childTnLst>
                                </p:cTn>
                              </p:par>
                            </p:childTnLst>
                          </p:cTn>
                        </p:par>
                        <p:par>
                          <p:cTn id="16" fill="hold">
                            <p:stCondLst>
                              <p:cond delay="6000"/>
                            </p:stCondLst>
                            <p:childTnLst>
                              <p:par>
                                <p:cTn id="17" presetID="21" presetClass="entr" presetSubtype="8"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8)">
                                      <p:cBhvr>
                                        <p:cTn id="19" dur="2000"/>
                                        <p:tgtEl>
                                          <p:spTgt spid="3">
                                            <p:txEl>
                                              <p:pRg st="1" end="1"/>
                                            </p:txEl>
                                          </p:spTgt>
                                        </p:tgtEl>
                                      </p:cBhvr>
                                    </p:animEffect>
                                  </p:childTnLst>
                                </p:cTn>
                              </p:par>
                            </p:childTnLst>
                          </p:cTn>
                        </p:par>
                        <p:par>
                          <p:cTn id="20" fill="hold">
                            <p:stCondLst>
                              <p:cond delay="8000"/>
                            </p:stCondLst>
                            <p:childTnLst>
                              <p:par>
                                <p:cTn id="21" presetID="21" presetClass="entr" presetSubtype="8"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8)">
                                      <p:cBhvr>
                                        <p:cTn id="23" dur="2000"/>
                                        <p:tgtEl>
                                          <p:spTgt spid="3">
                                            <p:txEl>
                                              <p:pRg st="2" end="2"/>
                                            </p:txEl>
                                          </p:spTgt>
                                        </p:tgtEl>
                                      </p:cBhvr>
                                    </p:animEffect>
                                  </p:childTnLst>
                                </p:cTn>
                              </p:par>
                            </p:childTnLst>
                          </p:cTn>
                        </p:par>
                        <p:par>
                          <p:cTn id="24" fill="hold">
                            <p:stCondLst>
                              <p:cond delay="10000"/>
                            </p:stCondLst>
                            <p:childTnLst>
                              <p:par>
                                <p:cTn id="25" presetID="21" presetClass="entr" presetSubtype="8"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8)">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73162"/>
          </a:xfrm>
        </p:spPr>
        <p:txBody>
          <a:bodyPr>
            <a:noAutofit/>
          </a:bodyPr>
          <a:lstStyle/>
          <a:p>
            <a:r>
              <a:rPr lang="en-US" sz="3200" b="1" dirty="0" smtClean="0">
                <a:solidFill>
                  <a:srgbClr val="FF0000"/>
                </a:solidFill>
              </a:rPr>
              <a:t>Classification of solutions according to dosage forms </a:t>
            </a:r>
            <a:endParaRPr lang="en-US"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9779441"/>
              </p:ext>
            </p:extLst>
          </p:nvPr>
        </p:nvGraphicFramePr>
        <p:xfrm>
          <a:off x="152400" y="914400"/>
          <a:ext cx="8763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1981200"/>
            <a:ext cx="2209800" cy="2209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8649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1000"/>
                                        <p:tgtEl>
                                          <p:spTgt spid="4"/>
                                        </p:tgtEl>
                                      </p:cBhvr>
                                    </p:animEffect>
                                  </p:childTnLst>
                                </p:cTn>
                              </p:par>
                            </p:childTnLst>
                          </p:cTn>
                        </p:par>
                        <p:par>
                          <p:cTn id="12" fill="hold">
                            <p:stCondLst>
                              <p:cond delay="1500"/>
                            </p:stCondLst>
                            <p:childTnLst>
                              <p:par>
                                <p:cTn id="13" presetID="31" presetClass="exit" presetSubtype="0" fill="hold" nodeType="afterEffect">
                                  <p:stCondLst>
                                    <p:cond delay="3500"/>
                                  </p:stCondLst>
                                  <p:childTnLst>
                                    <p:anim calcmode="lin" valueType="num">
                                      <p:cBhvr>
                                        <p:cTn id="14" dur="3750"/>
                                        <p:tgtEl>
                                          <p:spTgt spid="3074"/>
                                        </p:tgtEl>
                                        <p:attrNameLst>
                                          <p:attrName>ppt_w</p:attrName>
                                        </p:attrNameLst>
                                      </p:cBhvr>
                                      <p:tavLst>
                                        <p:tav tm="0">
                                          <p:val>
                                            <p:strVal val="ppt_w"/>
                                          </p:val>
                                        </p:tav>
                                        <p:tav tm="100000">
                                          <p:val>
                                            <p:fltVal val="0"/>
                                          </p:val>
                                        </p:tav>
                                      </p:tavLst>
                                    </p:anim>
                                    <p:anim calcmode="lin" valueType="num">
                                      <p:cBhvr>
                                        <p:cTn id="15" dur="3750"/>
                                        <p:tgtEl>
                                          <p:spTgt spid="3074"/>
                                        </p:tgtEl>
                                        <p:attrNameLst>
                                          <p:attrName>ppt_h</p:attrName>
                                        </p:attrNameLst>
                                      </p:cBhvr>
                                      <p:tavLst>
                                        <p:tav tm="0">
                                          <p:val>
                                            <p:strVal val="ppt_h"/>
                                          </p:val>
                                        </p:tav>
                                        <p:tav tm="100000">
                                          <p:val>
                                            <p:fltVal val="0"/>
                                          </p:val>
                                        </p:tav>
                                      </p:tavLst>
                                    </p:anim>
                                    <p:anim calcmode="lin" valueType="num">
                                      <p:cBhvr>
                                        <p:cTn id="16" dur="3750"/>
                                        <p:tgtEl>
                                          <p:spTgt spid="3074"/>
                                        </p:tgtEl>
                                        <p:attrNameLst>
                                          <p:attrName>style.rotation</p:attrName>
                                        </p:attrNameLst>
                                      </p:cBhvr>
                                      <p:tavLst>
                                        <p:tav tm="0">
                                          <p:val>
                                            <p:fltVal val="0"/>
                                          </p:val>
                                        </p:tav>
                                        <p:tav tm="100000">
                                          <p:val>
                                            <p:fltVal val="90"/>
                                          </p:val>
                                        </p:tav>
                                      </p:tavLst>
                                    </p:anim>
                                    <p:animEffect transition="out" filter="fade">
                                      <p:cBhvr>
                                        <p:cTn id="17" dur="3750"/>
                                        <p:tgtEl>
                                          <p:spTgt spid="3074"/>
                                        </p:tgtEl>
                                      </p:cBhvr>
                                    </p:animEffect>
                                    <p:set>
                                      <p:cBhvr>
                                        <p:cTn id="18" dur="1" fill="hold">
                                          <p:stCondLst>
                                            <p:cond delay="374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solidFill>
                  <a:srgbClr val="FF0000"/>
                </a:solidFill>
              </a:rPr>
              <a:t>Notes</a:t>
            </a:r>
            <a:r>
              <a:rPr lang="en-US" dirty="0" smtClean="0"/>
              <a:t> </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228600" y="1066800"/>
            <a:ext cx="8686800" cy="5486400"/>
          </a:xfrm>
          <a:solidFill>
            <a:schemeClr val="accent3">
              <a:lumMod val="60000"/>
              <a:lumOff val="40000"/>
            </a:schemeClr>
          </a:solidFill>
        </p:spPr>
        <p:txBody>
          <a:bodyPr>
            <a:noAutofit/>
          </a:bodyPr>
          <a:lstStyle/>
          <a:p>
            <a:pPr marL="0" indent="0">
              <a:buNone/>
            </a:pPr>
            <a:r>
              <a:rPr lang="en-US" sz="2200" dirty="0" smtClean="0"/>
              <a:t>We can overcome some problems that may occur during preparation of solutions by following:</a:t>
            </a:r>
          </a:p>
          <a:p>
            <a:pPr marL="514350" indent="-514350">
              <a:buFont typeface="+mj-lt"/>
              <a:buAutoNum type="arabicPeriod"/>
            </a:pPr>
            <a:r>
              <a:rPr lang="en-US" sz="2200" dirty="0" smtClean="0"/>
              <a:t>To increase the solubility of substances ,we can reduce the particle size by using mortar</a:t>
            </a:r>
            <a:r>
              <a:rPr lang="en-US" sz="2200" u="sng" dirty="0" smtClean="0"/>
              <a:t> </a:t>
            </a:r>
            <a:r>
              <a:rPr lang="en-US" sz="2200" dirty="0" smtClean="0"/>
              <a:t>and pestle (example crystal form ,large particles)</a:t>
            </a:r>
          </a:p>
          <a:p>
            <a:pPr marL="514350" indent="-514350">
              <a:buFont typeface="+mj-lt"/>
              <a:buAutoNum type="arabicPeriod"/>
            </a:pPr>
            <a:r>
              <a:rPr lang="en-US" sz="2200" dirty="0" smtClean="0"/>
              <a:t>If we have two solvents in the same prescriptions , we dissolve the solid substance in the solvent that have more ability to dissolve it (alcohol, water).</a:t>
            </a:r>
          </a:p>
          <a:p>
            <a:pPr marL="514350" indent="-514350">
              <a:buFont typeface="+mj-lt"/>
              <a:buAutoNum type="arabicPeriod"/>
            </a:pPr>
            <a:r>
              <a:rPr lang="en-US" sz="2200" dirty="0" smtClean="0"/>
              <a:t>If we have material that has very fine particle size we must not use stirrer in dissolving it because particles will adhere around stirrer, so we use circulating of the beaker instead of stirrer .</a:t>
            </a:r>
          </a:p>
          <a:p>
            <a:pPr marL="514350" indent="-514350">
              <a:buFont typeface="+mj-lt"/>
              <a:buAutoNum type="arabicPeriod"/>
            </a:pPr>
            <a:r>
              <a:rPr lang="en-US" sz="2200" dirty="0" smtClean="0"/>
              <a:t>If there is liberation of any gas , the container must be opened , without  using stopper , until liberation of gas .</a:t>
            </a:r>
          </a:p>
          <a:p>
            <a:pPr marL="514350" indent="-514350">
              <a:buFont typeface="+mj-lt"/>
              <a:buAutoNum type="arabicPeriod"/>
            </a:pPr>
            <a:r>
              <a:rPr lang="en-US" sz="2200" dirty="0" smtClean="0"/>
              <a:t>Some times we need to increase the solubility by certain method ex. pH , </a:t>
            </a:r>
            <a:r>
              <a:rPr lang="en-US" sz="2200" dirty="0" err="1" smtClean="0"/>
              <a:t>complexation</a:t>
            </a:r>
            <a:r>
              <a:rPr lang="en-US" sz="2200" dirty="0" smtClean="0"/>
              <a:t> ….</a:t>
            </a:r>
          </a:p>
          <a:p>
            <a:pPr marL="514350" indent="-514350">
              <a:buFont typeface="+mj-lt"/>
              <a:buAutoNum type="arabicPeriod"/>
            </a:pPr>
            <a:endParaRPr lang="en-US" sz="2200" dirty="0"/>
          </a:p>
        </p:txBody>
      </p:sp>
    </p:spTree>
    <p:extLst>
      <p:ext uri="{BB962C8B-B14F-4D97-AF65-F5344CB8AC3E}">
        <p14:creationId xmlns:p14="http://schemas.microsoft.com/office/powerpoint/2010/main" val="328193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fltVal val="0"/>
                                          </p:val>
                                        </p:tav>
                                        <p:tav tm="100000">
                                          <p:val>
                                            <p:strVal val="#ppt_w"/>
                                          </p:val>
                                        </p:tav>
                                      </p:tavLst>
                                    </p:anim>
                                    <p:anim calcmode="lin" valueType="num">
                                      <p:cBhvr>
                                        <p:cTn id="13" dur="1000" fill="hold"/>
                                        <p:tgtEl>
                                          <p:spTgt spid="3">
                                            <p:bg/>
                                          </p:spTgt>
                                        </p:tgtEl>
                                        <p:attrNameLst>
                                          <p:attrName>ppt_h</p:attrName>
                                        </p:attrNameLst>
                                      </p:cBhvr>
                                      <p:tavLst>
                                        <p:tav tm="0">
                                          <p:val>
                                            <p:fltVal val="0"/>
                                          </p:val>
                                        </p:tav>
                                        <p:tav tm="100000">
                                          <p:val>
                                            <p:strVal val="#ppt_h"/>
                                          </p:val>
                                        </p:tav>
                                      </p:tavLst>
                                    </p:anim>
                                    <p:anim calcmode="lin" valueType="num">
                                      <p:cBhvr>
                                        <p:cTn id="14" dur="1000" fill="hold"/>
                                        <p:tgtEl>
                                          <p:spTgt spid="3">
                                            <p:bg/>
                                          </p:spTgt>
                                        </p:tgtEl>
                                        <p:attrNameLst>
                                          <p:attrName>style.rotation</p:attrName>
                                        </p:attrNameLst>
                                      </p:cBhvr>
                                      <p:tavLst>
                                        <p:tav tm="0">
                                          <p:val>
                                            <p:fltVal val="90"/>
                                          </p:val>
                                        </p:tav>
                                        <p:tav tm="100000">
                                          <p:val>
                                            <p:fltVal val="0"/>
                                          </p:val>
                                        </p:tav>
                                      </p:tavLst>
                                    </p:anim>
                                    <p:animEffect transition="in" filter="fade">
                                      <p:cBhvr>
                                        <p:cTn id="15" dur="10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0" end="0"/>
                                            </p:txEl>
                                          </p:spTgt>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1" end="1"/>
                                            </p:txEl>
                                          </p:spTgt>
                                        </p:tgtEl>
                                      </p:cBhvr>
                                    </p:animEffect>
                                  </p:childTnLst>
                                </p:cTn>
                              </p:par>
                            </p:childTnLst>
                          </p:cTn>
                        </p:par>
                        <p:par>
                          <p:cTn id="31" fill="hold">
                            <p:stCondLst>
                              <p:cond delay="2000"/>
                            </p:stCondLst>
                            <p:childTnLst>
                              <p:par>
                                <p:cTn id="32" presetID="31" presetClass="entr" presetSubtype="0" fill="hold" grpId="0" nodeType="after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7" dur="1000"/>
                                        <p:tgtEl>
                                          <p:spTgt spid="3">
                                            <p:txEl>
                                              <p:pRg st="2" end="2"/>
                                            </p:txEl>
                                          </p:spTgt>
                                        </p:tgtEl>
                                      </p:cBhvr>
                                    </p:animEffect>
                                  </p:childTnLst>
                                </p:cTn>
                              </p:par>
                            </p:childTnLst>
                          </p:cTn>
                        </p:par>
                        <p:par>
                          <p:cTn id="38" fill="hold">
                            <p:stCondLst>
                              <p:cond delay="3000"/>
                            </p:stCondLst>
                            <p:childTnLst>
                              <p:par>
                                <p:cTn id="39" presetID="31" presetClass="entr" presetSubtype="0" fill="hold" grpId="0"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3" end="3"/>
                                            </p:txEl>
                                          </p:spTgt>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p:cTn id="4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1" dur="1000"/>
                                        <p:tgtEl>
                                          <p:spTgt spid="3">
                                            <p:txEl>
                                              <p:pRg st="4" end="4"/>
                                            </p:txEl>
                                          </p:spTgt>
                                        </p:tgtEl>
                                      </p:cBhvr>
                                    </p:animEffect>
                                  </p:childTnLst>
                                </p:cTn>
                              </p:par>
                            </p:childTnLst>
                          </p:cTn>
                        </p:par>
                        <p:par>
                          <p:cTn id="52" fill="hold">
                            <p:stCondLst>
                              <p:cond delay="5000"/>
                            </p:stCondLst>
                            <p:childTnLst>
                              <p:par>
                                <p:cTn id="53" presetID="31" presetClass="entr" presetSubtype="0" fill="hold" grpId="0" nodeType="after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2238"/>
            <a:ext cx="8839200" cy="944562"/>
          </a:xfrm>
        </p:spPr>
        <p:txBody>
          <a:bodyPr>
            <a:noAutofit/>
          </a:bodyPr>
          <a:lstStyle/>
          <a:p>
            <a:r>
              <a:rPr lang="en-US" sz="3600" b="1" dirty="0" smtClean="0">
                <a:solidFill>
                  <a:srgbClr val="FF0000"/>
                </a:solidFill>
              </a:rPr>
              <a:t>General procedure of preparation of simple solution </a:t>
            </a:r>
            <a:endParaRPr lang="en-US" sz="36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2910605"/>
              </p:ext>
            </p:extLst>
          </p:nvPr>
        </p:nvGraphicFramePr>
        <p:xfrm>
          <a:off x="152400" y="1143000"/>
          <a:ext cx="8763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58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11968"/>
            <a:ext cx="8686800" cy="6593632"/>
          </a:xfrm>
          <a:solidFill>
            <a:schemeClr val="accent1">
              <a:lumMod val="60000"/>
              <a:lumOff val="40000"/>
            </a:schemeClr>
          </a:solidFill>
        </p:spPr>
        <p:txBody>
          <a:bodyPr>
            <a:normAutofit fontScale="85000" lnSpcReduction="20000"/>
          </a:bodyPr>
          <a:lstStyle/>
          <a:p>
            <a:r>
              <a:rPr lang="en-US" sz="3600" dirty="0" smtClean="0">
                <a:solidFill>
                  <a:srgbClr val="FF0000"/>
                </a:solidFill>
              </a:rPr>
              <a:t>Carminative mixture for infants</a:t>
            </a:r>
          </a:p>
          <a:p>
            <a:pPr marL="0" indent="0">
              <a:buNone/>
            </a:pPr>
            <a:r>
              <a:rPr lang="en-US" sz="2400" b="1" dirty="0" smtClean="0"/>
              <a:t>Rx</a:t>
            </a:r>
          </a:p>
          <a:p>
            <a:pPr marL="0" indent="0">
              <a:buNone/>
            </a:pPr>
            <a:r>
              <a:rPr lang="en-US" sz="2400" b="1" dirty="0" smtClean="0"/>
              <a:t>Sodium bicarbonate                                   0.06 g</a:t>
            </a:r>
          </a:p>
          <a:p>
            <a:pPr marL="0" indent="0">
              <a:buNone/>
            </a:pPr>
            <a:r>
              <a:rPr lang="en-US" sz="2400" b="1" dirty="0" smtClean="0"/>
              <a:t>Aromatic spirit of ammonia                      0.06 ml</a:t>
            </a:r>
          </a:p>
          <a:p>
            <a:pPr marL="0" indent="0">
              <a:buNone/>
            </a:pPr>
            <a:r>
              <a:rPr lang="en-US" sz="2400" b="1" dirty="0" smtClean="0"/>
              <a:t>Compound tincture of cardamom            0.12 ml</a:t>
            </a:r>
          </a:p>
          <a:p>
            <a:pPr marL="0" indent="0">
              <a:buNone/>
            </a:pPr>
            <a:r>
              <a:rPr lang="en-US" sz="2400" b="1" dirty="0" smtClean="0"/>
              <a:t>Glycerin                                                           0.3  ml</a:t>
            </a:r>
          </a:p>
          <a:p>
            <a:pPr marL="0" indent="0">
              <a:buNone/>
            </a:pPr>
            <a:r>
              <a:rPr lang="en-US" sz="2400" b="1" dirty="0" smtClean="0"/>
              <a:t>Peppermint  water                   Q.S              4 ml</a:t>
            </a:r>
          </a:p>
          <a:p>
            <a:pPr marL="0" indent="0">
              <a:buNone/>
            </a:pPr>
            <a:r>
              <a:rPr lang="en-US" sz="2400" b="1" dirty="0" smtClean="0"/>
              <a:t>Ft. mist </a:t>
            </a:r>
          </a:p>
          <a:p>
            <a:pPr marL="0" indent="0">
              <a:buNone/>
            </a:pPr>
            <a:r>
              <a:rPr lang="en-US" sz="2400" b="1" dirty="0" smtClean="0"/>
              <a:t>Mitt 40 ml</a:t>
            </a:r>
          </a:p>
          <a:p>
            <a:pPr marL="0" indent="0">
              <a:buNone/>
            </a:pPr>
            <a:r>
              <a:rPr lang="en-US" sz="2400" b="1" dirty="0" smtClean="0"/>
              <a:t>Sig </a:t>
            </a:r>
            <a:r>
              <a:rPr lang="en-US" sz="2400" b="1" dirty="0" err="1" smtClean="0"/>
              <a:t>t.i.d</a:t>
            </a:r>
            <a:r>
              <a:rPr lang="en-US" sz="2400" b="1" dirty="0" smtClean="0"/>
              <a:t>   pc </a:t>
            </a:r>
          </a:p>
          <a:p>
            <a:pPr marL="0" indent="0">
              <a:buNone/>
            </a:pPr>
            <a:r>
              <a:rPr lang="en-US" sz="2400" b="1" dirty="0" smtClean="0"/>
              <a:t>Calculations</a:t>
            </a:r>
          </a:p>
          <a:p>
            <a:pPr marL="0" indent="0">
              <a:buNone/>
            </a:pPr>
            <a:r>
              <a:rPr lang="en-US" sz="2400" b="1" dirty="0" smtClean="0"/>
              <a:t>Factor = 40/4= 10</a:t>
            </a:r>
          </a:p>
          <a:p>
            <a:pPr marL="0" indent="0">
              <a:buNone/>
            </a:pPr>
            <a:r>
              <a:rPr lang="en-US" sz="2400" b="1" dirty="0" smtClean="0"/>
              <a:t>Sod. </a:t>
            </a:r>
            <a:r>
              <a:rPr lang="en-US" sz="2400" b="1" dirty="0" err="1" smtClean="0"/>
              <a:t>bicar</a:t>
            </a:r>
            <a:r>
              <a:rPr lang="en-US" sz="2400" b="1" dirty="0" smtClean="0"/>
              <a:t>.=  0.06 x 10= 0.6 </a:t>
            </a:r>
            <a:r>
              <a:rPr lang="en-US" sz="2400" b="1" dirty="0" err="1" smtClean="0"/>
              <a:t>gm</a:t>
            </a:r>
            <a:endParaRPr lang="en-US" sz="2400" b="1" dirty="0" smtClean="0"/>
          </a:p>
          <a:p>
            <a:pPr marL="0" indent="0">
              <a:buNone/>
            </a:pPr>
            <a:r>
              <a:rPr lang="en-US" sz="2400" b="1" dirty="0" err="1" smtClean="0"/>
              <a:t>Ar.sp</a:t>
            </a:r>
            <a:r>
              <a:rPr lang="en-US" sz="2400" b="1" dirty="0" smtClean="0"/>
              <a:t> .of ammonia = 0.06 x 10= 0.6 ml </a:t>
            </a:r>
          </a:p>
          <a:p>
            <a:pPr marL="0" indent="0">
              <a:buNone/>
            </a:pPr>
            <a:r>
              <a:rPr lang="en-US" sz="2400" b="1" dirty="0" smtClean="0"/>
              <a:t>Comp. tr. of cardamom = 0.12 x 10= 1.2 ml</a:t>
            </a:r>
          </a:p>
          <a:p>
            <a:pPr marL="0" indent="0">
              <a:buNone/>
            </a:pPr>
            <a:r>
              <a:rPr lang="en-US" sz="2400" b="1" dirty="0" smtClean="0"/>
              <a:t>Glycerin  = 0.3ml x 10= 3 ml</a:t>
            </a:r>
          </a:p>
          <a:p>
            <a:pPr marL="0" indent="0">
              <a:buNone/>
            </a:pPr>
            <a:r>
              <a:rPr lang="en-US" sz="2400" b="1" dirty="0" smtClean="0"/>
              <a:t>Peppermint water = 4 x 10= 40 ml </a:t>
            </a:r>
          </a:p>
          <a:p>
            <a:pPr marL="0" indent="0">
              <a:buNone/>
            </a:pPr>
            <a:r>
              <a:rPr lang="en-US" sz="2400" b="1" dirty="0" smtClean="0"/>
              <a:t>40 x </a:t>
            </a:r>
            <a:r>
              <a:rPr lang="en-US" sz="3000" b="1" dirty="0" smtClean="0"/>
              <a:t>¾</a:t>
            </a:r>
            <a:r>
              <a:rPr lang="en-US" sz="2400" b="1" dirty="0" smtClean="0"/>
              <a:t>  = 30 ml  </a:t>
            </a:r>
          </a:p>
          <a:p>
            <a:pPr marL="0" indent="0">
              <a:buNone/>
            </a:pPr>
            <a:r>
              <a:rPr lang="en-US" sz="2400" b="1" dirty="0" smtClean="0"/>
              <a:t>30 ml – (0.6+ 1.2+3ml) =25.2 ml</a:t>
            </a:r>
          </a:p>
          <a:p>
            <a:pPr marL="0" indent="0">
              <a:buNone/>
            </a:pPr>
            <a:endParaRPr lang="en-US" sz="2400" b="1" dirty="0" smtClean="0"/>
          </a:p>
          <a:p>
            <a:pPr marL="0" indent="0">
              <a:buNone/>
            </a:pPr>
            <a:endParaRPr lang="en-US" sz="2400" b="1" dirty="0" smtClean="0"/>
          </a:p>
          <a:p>
            <a:pPr marL="0" indent="0">
              <a:buNone/>
            </a:pPr>
            <a:endParaRPr lang="en-US" sz="2400" b="1" dirty="0" smtClean="0"/>
          </a:p>
          <a:p>
            <a:pPr marL="0" indent="0">
              <a:buNone/>
            </a:pPr>
            <a:endParaRPr lang="en-US" sz="2400" b="1" dirty="0"/>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205435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500"/>
                                        <p:tgtEl>
                                          <p:spTgt spid="3">
                                            <p:txEl>
                                              <p:pRg st="0" end="0"/>
                                            </p:txEl>
                                          </p:spTgt>
                                        </p:tgtEl>
                                      </p:cBhvr>
                                    </p:animEffect>
                                  </p:childTnLst>
                                </p:cTn>
                              </p:par>
                            </p:childTnLst>
                          </p:cTn>
                        </p:par>
                        <p:par>
                          <p:cTn id="13" fill="hold">
                            <p:stCondLst>
                              <p:cond delay="500"/>
                            </p:stCondLst>
                            <p:childTnLst>
                              <p:par>
                                <p:cTn id="14" presetID="21" presetClass="entr" presetSubtype="1"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500"/>
                                        <p:tgtEl>
                                          <p:spTgt spid="3">
                                            <p:txEl>
                                              <p:pRg st="1" end="1"/>
                                            </p:txEl>
                                          </p:spTgt>
                                        </p:tgtEl>
                                      </p:cBhvr>
                                    </p:animEffect>
                                  </p:childTnLst>
                                </p:cTn>
                              </p:par>
                            </p:childTnLst>
                          </p:cTn>
                        </p:par>
                        <p:par>
                          <p:cTn id="17" fill="hold">
                            <p:stCondLst>
                              <p:cond delay="1000"/>
                            </p:stCondLst>
                            <p:childTnLst>
                              <p:par>
                                <p:cTn id="18" presetID="21" presetClass="entr" presetSubtype="1"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500"/>
                                        <p:tgtEl>
                                          <p:spTgt spid="3">
                                            <p:txEl>
                                              <p:pRg st="2" end="2"/>
                                            </p:txEl>
                                          </p:spTgt>
                                        </p:tgtEl>
                                      </p:cBhvr>
                                    </p:animEffect>
                                  </p:childTnLst>
                                </p:cTn>
                              </p:par>
                            </p:childTnLst>
                          </p:cTn>
                        </p:par>
                        <p:par>
                          <p:cTn id="21" fill="hold">
                            <p:stCondLst>
                              <p:cond delay="1500"/>
                            </p:stCondLst>
                            <p:childTnLst>
                              <p:par>
                                <p:cTn id="22" presetID="21" presetClass="entr" presetSubtype="1"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1)">
                                      <p:cBhvr>
                                        <p:cTn id="24" dur="500"/>
                                        <p:tgtEl>
                                          <p:spTgt spid="3">
                                            <p:txEl>
                                              <p:pRg st="3" end="3"/>
                                            </p:txEl>
                                          </p:spTgt>
                                        </p:tgtEl>
                                      </p:cBhvr>
                                    </p:animEffect>
                                  </p:childTnLst>
                                </p:cTn>
                              </p:par>
                            </p:childTnLst>
                          </p:cTn>
                        </p:par>
                        <p:par>
                          <p:cTn id="25" fill="hold">
                            <p:stCondLst>
                              <p:cond delay="2000"/>
                            </p:stCondLst>
                            <p:childTnLst>
                              <p:par>
                                <p:cTn id="26" presetID="21" presetClass="entr" presetSubtype="1"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1)">
                                      <p:cBhvr>
                                        <p:cTn id="28" dur="500"/>
                                        <p:tgtEl>
                                          <p:spTgt spid="3">
                                            <p:txEl>
                                              <p:pRg st="4" end="4"/>
                                            </p:txEl>
                                          </p:spTgt>
                                        </p:tgtEl>
                                      </p:cBhvr>
                                    </p:animEffect>
                                  </p:childTnLst>
                                </p:cTn>
                              </p:par>
                            </p:childTnLst>
                          </p:cTn>
                        </p:par>
                        <p:par>
                          <p:cTn id="29" fill="hold">
                            <p:stCondLst>
                              <p:cond delay="2500"/>
                            </p:stCondLst>
                            <p:childTnLst>
                              <p:par>
                                <p:cTn id="30" presetID="21" presetClass="entr" presetSubtype="1"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500"/>
                                        <p:tgtEl>
                                          <p:spTgt spid="3">
                                            <p:txEl>
                                              <p:pRg st="5" end="5"/>
                                            </p:txEl>
                                          </p:spTgt>
                                        </p:tgtEl>
                                      </p:cBhvr>
                                    </p:animEffect>
                                  </p:childTnLst>
                                </p:cTn>
                              </p:par>
                            </p:childTnLst>
                          </p:cTn>
                        </p:par>
                        <p:par>
                          <p:cTn id="33" fill="hold">
                            <p:stCondLst>
                              <p:cond delay="3000"/>
                            </p:stCondLst>
                            <p:childTnLst>
                              <p:par>
                                <p:cTn id="34" presetID="21" presetClass="entr" presetSubtype="1" fill="hold" grpId="0"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wheel(1)">
                                      <p:cBhvr>
                                        <p:cTn id="36" dur="500"/>
                                        <p:tgtEl>
                                          <p:spTgt spid="3">
                                            <p:txEl>
                                              <p:pRg st="6" end="6"/>
                                            </p:txEl>
                                          </p:spTgt>
                                        </p:tgtEl>
                                      </p:cBhvr>
                                    </p:animEffect>
                                  </p:childTnLst>
                                </p:cTn>
                              </p:par>
                            </p:childTnLst>
                          </p:cTn>
                        </p:par>
                        <p:par>
                          <p:cTn id="37" fill="hold">
                            <p:stCondLst>
                              <p:cond delay="3500"/>
                            </p:stCondLst>
                            <p:childTnLst>
                              <p:par>
                                <p:cTn id="38" presetID="21" presetClass="entr" presetSubtype="1" fill="hold" grpId="0" nodeType="after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heel(1)">
                                      <p:cBhvr>
                                        <p:cTn id="40" dur="500"/>
                                        <p:tgtEl>
                                          <p:spTgt spid="3">
                                            <p:txEl>
                                              <p:pRg st="7" end="7"/>
                                            </p:txEl>
                                          </p:spTgt>
                                        </p:tgtEl>
                                      </p:cBhvr>
                                    </p:animEffect>
                                  </p:childTnLst>
                                </p:cTn>
                              </p:par>
                            </p:childTnLst>
                          </p:cTn>
                        </p:par>
                        <p:par>
                          <p:cTn id="41" fill="hold">
                            <p:stCondLst>
                              <p:cond delay="4000"/>
                            </p:stCondLst>
                            <p:childTnLst>
                              <p:par>
                                <p:cTn id="42" presetID="21" presetClass="entr" presetSubtype="1" fill="hold" grpId="0" nodeType="after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wheel(1)">
                                      <p:cBhvr>
                                        <p:cTn id="44" dur="500"/>
                                        <p:tgtEl>
                                          <p:spTgt spid="3">
                                            <p:txEl>
                                              <p:pRg st="8" end="8"/>
                                            </p:txEl>
                                          </p:spTgt>
                                        </p:tgtEl>
                                      </p:cBhvr>
                                    </p:animEffect>
                                  </p:childTnLst>
                                </p:cTn>
                              </p:par>
                            </p:childTnLst>
                          </p:cTn>
                        </p:par>
                        <p:par>
                          <p:cTn id="45" fill="hold">
                            <p:stCondLst>
                              <p:cond delay="4500"/>
                            </p:stCondLst>
                            <p:childTnLst>
                              <p:par>
                                <p:cTn id="46" presetID="21" presetClass="entr" presetSubtype="1" fill="hold" grpId="0" nodeType="after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wheel(1)">
                                      <p:cBhvr>
                                        <p:cTn id="48" dur="500"/>
                                        <p:tgtEl>
                                          <p:spTgt spid="3">
                                            <p:txEl>
                                              <p:pRg st="9" end="9"/>
                                            </p:txEl>
                                          </p:spTgt>
                                        </p:tgtEl>
                                      </p:cBhvr>
                                    </p:animEffect>
                                  </p:childTnLst>
                                </p:cTn>
                              </p:par>
                            </p:childTnLst>
                          </p:cTn>
                        </p:par>
                        <p:par>
                          <p:cTn id="49" fill="hold">
                            <p:stCondLst>
                              <p:cond delay="5000"/>
                            </p:stCondLst>
                            <p:childTnLst>
                              <p:par>
                                <p:cTn id="50" presetID="21" presetClass="entr" presetSubtype="1" fill="hold" grpId="0" nodeType="after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heel(1)">
                                      <p:cBhvr>
                                        <p:cTn id="52" dur="500"/>
                                        <p:tgtEl>
                                          <p:spTgt spid="3">
                                            <p:txEl>
                                              <p:pRg st="10" end="10"/>
                                            </p:txEl>
                                          </p:spTgt>
                                        </p:tgtEl>
                                      </p:cBhvr>
                                    </p:animEffect>
                                  </p:childTnLst>
                                </p:cTn>
                              </p:par>
                            </p:childTnLst>
                          </p:cTn>
                        </p:par>
                        <p:par>
                          <p:cTn id="53" fill="hold">
                            <p:stCondLst>
                              <p:cond delay="5500"/>
                            </p:stCondLst>
                            <p:childTnLst>
                              <p:par>
                                <p:cTn id="54" presetID="21" presetClass="entr" presetSubtype="1" fill="hold" grpId="0" nodeType="after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wheel(1)">
                                      <p:cBhvr>
                                        <p:cTn id="56" dur="500"/>
                                        <p:tgtEl>
                                          <p:spTgt spid="3">
                                            <p:txEl>
                                              <p:pRg st="11" end="11"/>
                                            </p:txEl>
                                          </p:spTgt>
                                        </p:tgtEl>
                                      </p:cBhvr>
                                    </p:animEffect>
                                  </p:childTnLst>
                                </p:cTn>
                              </p:par>
                            </p:childTnLst>
                          </p:cTn>
                        </p:par>
                        <p:par>
                          <p:cTn id="57" fill="hold">
                            <p:stCondLst>
                              <p:cond delay="6000"/>
                            </p:stCondLst>
                            <p:childTnLst>
                              <p:par>
                                <p:cTn id="58" presetID="21" presetClass="entr" presetSubtype="1" fill="hold" grpId="0" nodeType="afterEffect">
                                  <p:stCondLst>
                                    <p:cond delay="0"/>
                                  </p:stCondLst>
                                  <p:childTnLst>
                                    <p:set>
                                      <p:cBhvr>
                                        <p:cTn id="59" dur="1" fill="hold">
                                          <p:stCondLst>
                                            <p:cond delay="0"/>
                                          </p:stCondLst>
                                        </p:cTn>
                                        <p:tgtEl>
                                          <p:spTgt spid="3">
                                            <p:txEl>
                                              <p:pRg st="12" end="12"/>
                                            </p:txEl>
                                          </p:spTgt>
                                        </p:tgtEl>
                                        <p:attrNameLst>
                                          <p:attrName>style.visibility</p:attrName>
                                        </p:attrNameLst>
                                      </p:cBhvr>
                                      <p:to>
                                        <p:strVal val="visible"/>
                                      </p:to>
                                    </p:set>
                                    <p:animEffect transition="in" filter="wheel(1)">
                                      <p:cBhvr>
                                        <p:cTn id="60" dur="500"/>
                                        <p:tgtEl>
                                          <p:spTgt spid="3">
                                            <p:txEl>
                                              <p:pRg st="12" end="12"/>
                                            </p:txEl>
                                          </p:spTgt>
                                        </p:tgtEl>
                                      </p:cBhvr>
                                    </p:animEffect>
                                  </p:childTnLst>
                                </p:cTn>
                              </p:par>
                            </p:childTnLst>
                          </p:cTn>
                        </p:par>
                        <p:par>
                          <p:cTn id="61" fill="hold">
                            <p:stCondLst>
                              <p:cond delay="6500"/>
                            </p:stCondLst>
                            <p:childTnLst>
                              <p:par>
                                <p:cTn id="62" presetID="21" presetClass="entr" presetSubtype="1" fill="hold" grpId="0" nodeType="afterEffect">
                                  <p:stCondLst>
                                    <p:cond delay="0"/>
                                  </p:stCondLst>
                                  <p:childTnLst>
                                    <p:set>
                                      <p:cBhvr>
                                        <p:cTn id="63" dur="1" fill="hold">
                                          <p:stCondLst>
                                            <p:cond delay="0"/>
                                          </p:stCondLst>
                                        </p:cTn>
                                        <p:tgtEl>
                                          <p:spTgt spid="3">
                                            <p:txEl>
                                              <p:pRg st="13" end="13"/>
                                            </p:txEl>
                                          </p:spTgt>
                                        </p:tgtEl>
                                        <p:attrNameLst>
                                          <p:attrName>style.visibility</p:attrName>
                                        </p:attrNameLst>
                                      </p:cBhvr>
                                      <p:to>
                                        <p:strVal val="visible"/>
                                      </p:to>
                                    </p:set>
                                    <p:animEffect transition="in" filter="wheel(1)">
                                      <p:cBhvr>
                                        <p:cTn id="64" dur="500"/>
                                        <p:tgtEl>
                                          <p:spTgt spid="3">
                                            <p:txEl>
                                              <p:pRg st="13" end="13"/>
                                            </p:txEl>
                                          </p:spTgt>
                                        </p:tgtEl>
                                      </p:cBhvr>
                                    </p:animEffect>
                                  </p:childTnLst>
                                </p:cTn>
                              </p:par>
                            </p:childTnLst>
                          </p:cTn>
                        </p:par>
                        <p:par>
                          <p:cTn id="65" fill="hold">
                            <p:stCondLst>
                              <p:cond delay="7000"/>
                            </p:stCondLst>
                            <p:childTnLst>
                              <p:par>
                                <p:cTn id="66" presetID="21" presetClass="entr" presetSubtype="1" fill="hold" grpId="0" nodeType="afterEffect">
                                  <p:stCondLst>
                                    <p:cond delay="0"/>
                                  </p:stCondLst>
                                  <p:childTnLst>
                                    <p:set>
                                      <p:cBhvr>
                                        <p:cTn id="67" dur="1" fill="hold">
                                          <p:stCondLst>
                                            <p:cond delay="0"/>
                                          </p:stCondLst>
                                        </p:cTn>
                                        <p:tgtEl>
                                          <p:spTgt spid="3">
                                            <p:txEl>
                                              <p:pRg st="14" end="14"/>
                                            </p:txEl>
                                          </p:spTgt>
                                        </p:tgtEl>
                                        <p:attrNameLst>
                                          <p:attrName>style.visibility</p:attrName>
                                        </p:attrNameLst>
                                      </p:cBhvr>
                                      <p:to>
                                        <p:strVal val="visible"/>
                                      </p:to>
                                    </p:set>
                                    <p:animEffect transition="in" filter="wheel(1)">
                                      <p:cBhvr>
                                        <p:cTn id="68" dur="500"/>
                                        <p:tgtEl>
                                          <p:spTgt spid="3">
                                            <p:txEl>
                                              <p:pRg st="14" end="14"/>
                                            </p:txEl>
                                          </p:spTgt>
                                        </p:tgtEl>
                                      </p:cBhvr>
                                    </p:animEffect>
                                  </p:childTnLst>
                                </p:cTn>
                              </p:par>
                            </p:childTnLst>
                          </p:cTn>
                        </p:par>
                        <p:par>
                          <p:cTn id="69" fill="hold">
                            <p:stCondLst>
                              <p:cond delay="7500"/>
                            </p:stCondLst>
                            <p:childTnLst>
                              <p:par>
                                <p:cTn id="70" presetID="21" presetClass="entr" presetSubtype="1" fill="hold" grpId="0" nodeType="after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wheel(1)">
                                      <p:cBhvr>
                                        <p:cTn id="72" dur="500"/>
                                        <p:tgtEl>
                                          <p:spTgt spid="3">
                                            <p:txEl>
                                              <p:pRg st="15" end="15"/>
                                            </p:txEl>
                                          </p:spTgt>
                                        </p:tgtEl>
                                      </p:cBhvr>
                                    </p:animEffect>
                                  </p:childTnLst>
                                </p:cTn>
                              </p:par>
                            </p:childTnLst>
                          </p:cTn>
                        </p:par>
                        <p:par>
                          <p:cTn id="73" fill="hold">
                            <p:stCondLst>
                              <p:cond delay="8000"/>
                            </p:stCondLst>
                            <p:childTnLst>
                              <p:par>
                                <p:cTn id="74" presetID="21" presetClass="entr" presetSubtype="1" fill="hold" grpId="0" nodeType="afterEffect">
                                  <p:stCondLst>
                                    <p:cond delay="0"/>
                                  </p:stCondLst>
                                  <p:childTnLst>
                                    <p:set>
                                      <p:cBhvr>
                                        <p:cTn id="75" dur="1" fill="hold">
                                          <p:stCondLst>
                                            <p:cond delay="0"/>
                                          </p:stCondLst>
                                        </p:cTn>
                                        <p:tgtEl>
                                          <p:spTgt spid="3">
                                            <p:txEl>
                                              <p:pRg st="16" end="16"/>
                                            </p:txEl>
                                          </p:spTgt>
                                        </p:tgtEl>
                                        <p:attrNameLst>
                                          <p:attrName>style.visibility</p:attrName>
                                        </p:attrNameLst>
                                      </p:cBhvr>
                                      <p:to>
                                        <p:strVal val="visible"/>
                                      </p:to>
                                    </p:set>
                                    <p:animEffect transition="in" filter="wheel(1)">
                                      <p:cBhvr>
                                        <p:cTn id="76" dur="500"/>
                                        <p:tgtEl>
                                          <p:spTgt spid="3">
                                            <p:txEl>
                                              <p:pRg st="16" end="16"/>
                                            </p:txEl>
                                          </p:spTgt>
                                        </p:tgtEl>
                                      </p:cBhvr>
                                    </p:animEffect>
                                  </p:childTnLst>
                                </p:cTn>
                              </p:par>
                            </p:childTnLst>
                          </p:cTn>
                        </p:par>
                        <p:par>
                          <p:cTn id="77" fill="hold">
                            <p:stCondLst>
                              <p:cond delay="8500"/>
                            </p:stCondLst>
                            <p:childTnLst>
                              <p:par>
                                <p:cTn id="78" presetID="21" presetClass="entr" presetSubtype="1" fill="hold" grpId="0" nodeType="afterEffect">
                                  <p:stCondLst>
                                    <p:cond delay="0"/>
                                  </p:stCondLst>
                                  <p:childTnLst>
                                    <p:set>
                                      <p:cBhvr>
                                        <p:cTn id="79" dur="1" fill="hold">
                                          <p:stCondLst>
                                            <p:cond delay="0"/>
                                          </p:stCondLst>
                                        </p:cTn>
                                        <p:tgtEl>
                                          <p:spTgt spid="3">
                                            <p:txEl>
                                              <p:pRg st="17" end="17"/>
                                            </p:txEl>
                                          </p:spTgt>
                                        </p:tgtEl>
                                        <p:attrNameLst>
                                          <p:attrName>style.visibility</p:attrName>
                                        </p:attrNameLst>
                                      </p:cBhvr>
                                      <p:to>
                                        <p:strVal val="visible"/>
                                      </p:to>
                                    </p:set>
                                    <p:animEffect transition="in" filter="wheel(1)">
                                      <p:cBhvr>
                                        <p:cTn id="80" dur="500"/>
                                        <p:tgtEl>
                                          <p:spTgt spid="3">
                                            <p:txEl>
                                              <p:pRg st="17" end="17"/>
                                            </p:txEl>
                                          </p:spTgt>
                                        </p:tgtEl>
                                      </p:cBhvr>
                                    </p:animEffect>
                                  </p:childTnLst>
                                </p:cTn>
                              </p:par>
                            </p:childTnLst>
                          </p:cTn>
                        </p:par>
                        <p:par>
                          <p:cTn id="81" fill="hold">
                            <p:stCondLst>
                              <p:cond delay="9000"/>
                            </p:stCondLst>
                            <p:childTnLst>
                              <p:par>
                                <p:cTn id="82" presetID="21" presetClass="entr" presetSubtype="1" fill="hold" grpId="0" nodeType="afterEffect">
                                  <p:stCondLst>
                                    <p:cond delay="0"/>
                                  </p:stCondLst>
                                  <p:childTnLst>
                                    <p:set>
                                      <p:cBhvr>
                                        <p:cTn id="83" dur="1" fill="hold">
                                          <p:stCondLst>
                                            <p:cond delay="0"/>
                                          </p:stCondLst>
                                        </p:cTn>
                                        <p:tgtEl>
                                          <p:spTgt spid="3">
                                            <p:txEl>
                                              <p:pRg st="18" end="18"/>
                                            </p:txEl>
                                          </p:spTgt>
                                        </p:tgtEl>
                                        <p:attrNameLst>
                                          <p:attrName>style.visibility</p:attrName>
                                        </p:attrNameLst>
                                      </p:cBhvr>
                                      <p:to>
                                        <p:strVal val="visible"/>
                                      </p:to>
                                    </p:set>
                                    <p:animEffect transition="in" filter="wheel(1)">
                                      <p:cBhvr>
                                        <p:cTn id="84"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1191</Words>
  <Application>Microsoft Office PowerPoint</Application>
  <PresentationFormat>On-screen Show (4:3)</PresentationFormat>
  <Paragraphs>157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Solutions </vt:lpstr>
      <vt:lpstr>PowerPoint Presentation</vt:lpstr>
      <vt:lpstr>Standard solution  </vt:lpstr>
      <vt:lpstr>Types of solutions </vt:lpstr>
      <vt:lpstr>Classifications of solutions according to the procedure of preparation </vt:lpstr>
      <vt:lpstr>Classification of solutions according to dosage forms </vt:lpstr>
      <vt:lpstr>Notes :-</vt:lpstr>
      <vt:lpstr>General procedure of preparation of simple solution </vt:lpstr>
      <vt:lpstr>PowerPoint Presentation</vt:lpstr>
      <vt:lpstr>Procedure </vt:lpstr>
      <vt:lpstr>PowerPoint Presentation</vt:lpstr>
      <vt:lpstr>Notes  </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Solutions </dc:title>
  <dc:creator>nora</dc:creator>
  <cp:lastModifiedBy>DR.Ahmed Saker 2O11</cp:lastModifiedBy>
  <cp:revision>55</cp:revision>
  <dcterms:created xsi:type="dcterms:W3CDTF">2015-09-28T14:32:22Z</dcterms:created>
  <dcterms:modified xsi:type="dcterms:W3CDTF">2018-12-31T23:01:25Z</dcterms:modified>
</cp:coreProperties>
</file>