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8"/>
  </p:notesMasterIdLst>
  <p:sldIdLst>
    <p:sldId id="272" r:id="rId3"/>
    <p:sldId id="273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AC78-1AD2-47A3-9B15-4443B87EBAB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252C7-16DF-4B03-8F3B-22373C8A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613834" y="533401"/>
            <a:ext cx="10968567" cy="1052513"/>
            <a:chOff x="290" y="336"/>
            <a:chExt cx="5182" cy="663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gray">
            <a:xfrm>
              <a:off x="491" y="336"/>
              <a:ext cx="20" cy="6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gray">
            <a:xfrm>
              <a:off x="290" y="834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863600" y="1524000"/>
            <a:ext cx="10464800" cy="457200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1246718" y="304800"/>
            <a:ext cx="9698567" cy="914400"/>
          </a:xfrm>
        </p:spPr>
        <p:txBody>
          <a:bodyPr/>
          <a:lstStyle>
            <a:lvl1pPr>
              <a:defRPr>
                <a:latin typeface="+mj-lt"/>
                <a:cs typeface="Times New Roman" pitchFamily="18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6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Numerical Method </a:t>
            </a:r>
            <a:r>
              <a:rPr lang="en-US" sz="3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Order Differential Equation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3979984" y="4500283"/>
            <a:ext cx="4413738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51187" y="3915508"/>
            <a:ext cx="13372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Lec.10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506" y="1275984"/>
            <a:ext cx="1756263" cy="150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Numerical Method for First Order Differential Equation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simple first order differential equation has general </a:t>
            </a:r>
            <a:r>
              <a:rPr lang="en-US" alt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form:</a:t>
            </a: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6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y(xo)=</a:t>
            </a:r>
            <a:r>
              <a:rPr lang="en-US" altLang="en-US" sz="36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en-US" alt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initial condition</a:t>
            </a:r>
          </a:p>
          <a:p>
            <a:pPr marL="0" indent="0">
              <a:buNone/>
            </a:pPr>
            <a:r>
              <a:rPr lang="en-US" alt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 (1.1) can be solved using Euler method.</a:t>
            </a: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09" y="2841174"/>
            <a:ext cx="10972038" cy="926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5047" y="1888772"/>
            <a:ext cx="6569660" cy="71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 </a:t>
            </a:r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651" y="731509"/>
            <a:ext cx="9810750" cy="5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87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265" y="197343"/>
            <a:ext cx="11458575" cy="634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00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marL="0" lvl="0" indent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None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10" y="1215256"/>
            <a:ext cx="11401425" cy="4262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4314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60</Words>
  <Application>Microsoft Office PowerPoint</Application>
  <PresentationFormat>Custom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Quadrant</vt:lpstr>
      <vt:lpstr>Wisp</vt:lpstr>
      <vt:lpstr>Numerical Method for First Order Differential Equation</vt:lpstr>
      <vt:lpstr>Numerical Method for First Order Differential Equation</vt:lpstr>
      <vt:lpstr>Euler Method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136</cp:revision>
  <dcterms:created xsi:type="dcterms:W3CDTF">2016-10-10T01:42:31Z</dcterms:created>
  <dcterms:modified xsi:type="dcterms:W3CDTF">2021-12-17T13:19:08Z</dcterms:modified>
</cp:coreProperties>
</file>