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 varScale="1">
        <p:scale>
          <a:sx n="60" d="100"/>
          <a:sy n="60" d="100"/>
        </p:scale>
        <p:origin x="-143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AC9AA6-BCBF-4A7B-BC76-E43409038B94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IQ"/>
        </a:p>
      </dgm:t>
    </dgm:pt>
    <dgm:pt modelId="{A2902E66-E520-4BB2-8F1F-C7495C7CB43B}">
      <dgm:prSet phldrT="[نص]"/>
      <dgm:spPr/>
      <dgm:t>
        <a:bodyPr/>
        <a:lstStyle/>
        <a:p>
          <a:pPr rtl="1"/>
          <a:r>
            <a:rPr lang="ar-IQ" dirty="0" smtClean="0"/>
            <a:t>المسرحية</a:t>
          </a:r>
          <a:endParaRPr lang="ar-IQ" dirty="0"/>
        </a:p>
      </dgm:t>
    </dgm:pt>
    <dgm:pt modelId="{E7DE169E-6F5A-4E78-8F26-FAD7B5E49368}" type="parTrans" cxnId="{B49201A1-757F-4506-8FBA-7EE51F7B73F3}">
      <dgm:prSet/>
      <dgm:spPr/>
      <dgm:t>
        <a:bodyPr/>
        <a:lstStyle/>
        <a:p>
          <a:pPr rtl="1"/>
          <a:endParaRPr lang="ar-IQ"/>
        </a:p>
      </dgm:t>
    </dgm:pt>
    <dgm:pt modelId="{0F010657-1B57-4A96-86F8-C8A3478CBBD2}" type="sibTrans" cxnId="{B49201A1-757F-4506-8FBA-7EE51F7B73F3}">
      <dgm:prSet/>
      <dgm:spPr/>
      <dgm:t>
        <a:bodyPr/>
        <a:lstStyle/>
        <a:p>
          <a:pPr rtl="1"/>
          <a:endParaRPr lang="ar-IQ"/>
        </a:p>
      </dgm:t>
    </dgm:pt>
    <dgm:pt modelId="{40F741E9-1307-4132-BCA5-0CFFB5D62910}">
      <dgm:prSet phldrT="[نص]"/>
      <dgm:spPr/>
      <dgm:t>
        <a:bodyPr/>
        <a:lstStyle/>
        <a:p>
          <a:pPr rtl="1"/>
          <a:r>
            <a:rPr lang="ar-IQ" dirty="0" smtClean="0"/>
            <a:t>النثر</a:t>
          </a:r>
          <a:endParaRPr lang="ar-IQ" dirty="0"/>
        </a:p>
      </dgm:t>
    </dgm:pt>
    <dgm:pt modelId="{BEC0F95C-EF71-415C-89CE-83BEAE509ADB}" type="parTrans" cxnId="{F4436153-1B9B-45D1-B63E-835656926F90}">
      <dgm:prSet/>
      <dgm:spPr/>
      <dgm:t>
        <a:bodyPr/>
        <a:lstStyle/>
        <a:p>
          <a:pPr rtl="1"/>
          <a:endParaRPr lang="ar-IQ"/>
        </a:p>
      </dgm:t>
    </dgm:pt>
    <dgm:pt modelId="{46A4B370-5178-4466-B312-37C959B610F6}" type="sibTrans" cxnId="{F4436153-1B9B-45D1-B63E-835656926F90}">
      <dgm:prSet/>
      <dgm:spPr/>
      <dgm:t>
        <a:bodyPr/>
        <a:lstStyle/>
        <a:p>
          <a:pPr rtl="1"/>
          <a:endParaRPr lang="ar-IQ"/>
        </a:p>
      </dgm:t>
    </dgm:pt>
    <dgm:pt modelId="{38EE748A-7F71-4593-B144-C39118EA26E3}">
      <dgm:prSet phldrT="[نص]"/>
      <dgm:spPr/>
      <dgm:t>
        <a:bodyPr/>
        <a:lstStyle/>
        <a:p>
          <a:pPr rtl="1"/>
          <a:r>
            <a:rPr lang="ar-IQ" dirty="0" smtClean="0"/>
            <a:t>الشعر</a:t>
          </a:r>
          <a:endParaRPr lang="ar-IQ" dirty="0"/>
        </a:p>
      </dgm:t>
    </dgm:pt>
    <dgm:pt modelId="{97C26E21-6E47-4369-AAC7-FB83E7825288}" type="parTrans" cxnId="{0821DA93-7172-4095-BBB5-0C444AEE3852}">
      <dgm:prSet/>
      <dgm:spPr/>
      <dgm:t>
        <a:bodyPr/>
        <a:lstStyle/>
        <a:p>
          <a:pPr rtl="1"/>
          <a:endParaRPr lang="ar-IQ"/>
        </a:p>
      </dgm:t>
    </dgm:pt>
    <dgm:pt modelId="{EC67ECF7-63D6-4FA2-8975-D3DAA6218DB9}" type="sibTrans" cxnId="{0821DA93-7172-4095-BBB5-0C444AEE3852}">
      <dgm:prSet/>
      <dgm:spPr/>
      <dgm:t>
        <a:bodyPr/>
        <a:lstStyle/>
        <a:p>
          <a:pPr rtl="1"/>
          <a:endParaRPr lang="ar-IQ"/>
        </a:p>
      </dgm:t>
    </dgm:pt>
    <dgm:pt modelId="{17A5826C-D757-4FC1-B3EE-BD7B074611E1}" type="pres">
      <dgm:prSet presAssocID="{3AAC9AA6-BCBF-4A7B-BC76-E43409038B94}" presName="rootnode" presStyleCnt="0">
        <dgm:presLayoutVars>
          <dgm:chMax/>
          <dgm:chPref/>
          <dgm:dir/>
          <dgm:animLvl val="lvl"/>
        </dgm:presLayoutVars>
      </dgm:prSet>
      <dgm:spPr/>
    </dgm:pt>
    <dgm:pt modelId="{FA5B183E-41FF-47AC-950C-CF71455C099F}" type="pres">
      <dgm:prSet presAssocID="{A2902E66-E520-4BB2-8F1F-C7495C7CB43B}" presName="composite" presStyleCnt="0"/>
      <dgm:spPr/>
    </dgm:pt>
    <dgm:pt modelId="{386A5535-5440-4144-BB5F-7E92A41558CD}" type="pres">
      <dgm:prSet presAssocID="{A2902E66-E520-4BB2-8F1F-C7495C7CB43B}" presName="LShape" presStyleLbl="alignNode1" presStyleIdx="0" presStyleCnt="5"/>
      <dgm:spPr/>
    </dgm:pt>
    <dgm:pt modelId="{EAB7EF3D-E271-433F-8282-D9A527C86D8A}" type="pres">
      <dgm:prSet presAssocID="{A2902E66-E520-4BB2-8F1F-C7495C7CB43B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160BA833-7C0F-49FD-B45A-9692AE4FD22E}" type="pres">
      <dgm:prSet presAssocID="{A2902E66-E520-4BB2-8F1F-C7495C7CB43B}" presName="Triangle" presStyleLbl="alignNode1" presStyleIdx="1" presStyleCnt="5"/>
      <dgm:spPr/>
    </dgm:pt>
    <dgm:pt modelId="{650E46C3-6D35-4118-B8D6-D4E8690D4FEF}" type="pres">
      <dgm:prSet presAssocID="{0F010657-1B57-4A96-86F8-C8A3478CBBD2}" presName="sibTrans" presStyleCnt="0"/>
      <dgm:spPr/>
    </dgm:pt>
    <dgm:pt modelId="{8C5A9CCB-AB13-465C-83E3-E9380ACDB0E9}" type="pres">
      <dgm:prSet presAssocID="{0F010657-1B57-4A96-86F8-C8A3478CBBD2}" presName="space" presStyleCnt="0"/>
      <dgm:spPr/>
    </dgm:pt>
    <dgm:pt modelId="{8B3E1124-3B62-426E-AFA3-9B1DAC15A442}" type="pres">
      <dgm:prSet presAssocID="{40F741E9-1307-4132-BCA5-0CFFB5D62910}" presName="composite" presStyleCnt="0"/>
      <dgm:spPr/>
    </dgm:pt>
    <dgm:pt modelId="{C026AF7D-A218-4ACE-874E-855BC4EAADAC}" type="pres">
      <dgm:prSet presAssocID="{40F741E9-1307-4132-BCA5-0CFFB5D62910}" presName="LShape" presStyleLbl="alignNode1" presStyleIdx="2" presStyleCnt="5"/>
      <dgm:spPr/>
    </dgm:pt>
    <dgm:pt modelId="{7FABE5DA-AA22-4432-A96A-597E2CD41E6A}" type="pres">
      <dgm:prSet presAssocID="{40F741E9-1307-4132-BCA5-0CFFB5D62910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0173030-5DEB-454B-8D55-D397F0CC51F5}" type="pres">
      <dgm:prSet presAssocID="{40F741E9-1307-4132-BCA5-0CFFB5D62910}" presName="Triangle" presStyleLbl="alignNode1" presStyleIdx="3" presStyleCnt="5"/>
      <dgm:spPr/>
    </dgm:pt>
    <dgm:pt modelId="{3AD7FF7F-886E-47FB-BCC1-3348D892E5CF}" type="pres">
      <dgm:prSet presAssocID="{46A4B370-5178-4466-B312-37C959B610F6}" presName="sibTrans" presStyleCnt="0"/>
      <dgm:spPr/>
    </dgm:pt>
    <dgm:pt modelId="{517B5949-18FA-44A9-82BF-569D7D50C281}" type="pres">
      <dgm:prSet presAssocID="{46A4B370-5178-4466-B312-37C959B610F6}" presName="space" presStyleCnt="0"/>
      <dgm:spPr/>
    </dgm:pt>
    <dgm:pt modelId="{834E54B1-DF90-40A4-ACC2-4485C72D53E2}" type="pres">
      <dgm:prSet presAssocID="{38EE748A-7F71-4593-B144-C39118EA26E3}" presName="composite" presStyleCnt="0"/>
      <dgm:spPr/>
    </dgm:pt>
    <dgm:pt modelId="{48A1DF4B-CF5E-495A-A59A-877B4D732BF6}" type="pres">
      <dgm:prSet presAssocID="{38EE748A-7F71-4593-B144-C39118EA26E3}" presName="LShape" presStyleLbl="alignNode1" presStyleIdx="4" presStyleCnt="5"/>
      <dgm:spPr/>
    </dgm:pt>
    <dgm:pt modelId="{56561DCD-02E0-4D7D-BA52-77F123E1B507}" type="pres">
      <dgm:prSet presAssocID="{38EE748A-7F71-4593-B144-C39118EA26E3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4436153-1B9B-45D1-B63E-835656926F90}" srcId="{3AAC9AA6-BCBF-4A7B-BC76-E43409038B94}" destId="{40F741E9-1307-4132-BCA5-0CFFB5D62910}" srcOrd="1" destOrd="0" parTransId="{BEC0F95C-EF71-415C-89CE-83BEAE509ADB}" sibTransId="{46A4B370-5178-4466-B312-37C959B610F6}"/>
    <dgm:cxn modelId="{E5D280E8-6BB1-4D83-960B-CBAC0EBD4897}" type="presOf" srcId="{3AAC9AA6-BCBF-4A7B-BC76-E43409038B94}" destId="{17A5826C-D757-4FC1-B3EE-BD7B074611E1}" srcOrd="0" destOrd="0" presId="urn:microsoft.com/office/officeart/2009/3/layout/StepUpProcess"/>
    <dgm:cxn modelId="{A24BE912-644E-4497-8E36-AC380E1C80EF}" type="presOf" srcId="{38EE748A-7F71-4593-B144-C39118EA26E3}" destId="{56561DCD-02E0-4D7D-BA52-77F123E1B507}" srcOrd="0" destOrd="0" presId="urn:microsoft.com/office/officeart/2009/3/layout/StepUpProcess"/>
    <dgm:cxn modelId="{B49201A1-757F-4506-8FBA-7EE51F7B73F3}" srcId="{3AAC9AA6-BCBF-4A7B-BC76-E43409038B94}" destId="{A2902E66-E520-4BB2-8F1F-C7495C7CB43B}" srcOrd="0" destOrd="0" parTransId="{E7DE169E-6F5A-4E78-8F26-FAD7B5E49368}" sibTransId="{0F010657-1B57-4A96-86F8-C8A3478CBBD2}"/>
    <dgm:cxn modelId="{0821DA93-7172-4095-BBB5-0C444AEE3852}" srcId="{3AAC9AA6-BCBF-4A7B-BC76-E43409038B94}" destId="{38EE748A-7F71-4593-B144-C39118EA26E3}" srcOrd="2" destOrd="0" parTransId="{97C26E21-6E47-4369-AAC7-FB83E7825288}" sibTransId="{EC67ECF7-63D6-4FA2-8975-D3DAA6218DB9}"/>
    <dgm:cxn modelId="{771EAE67-6BAF-46A4-85CB-29DB6A5384C2}" type="presOf" srcId="{A2902E66-E520-4BB2-8F1F-C7495C7CB43B}" destId="{EAB7EF3D-E271-433F-8282-D9A527C86D8A}" srcOrd="0" destOrd="0" presId="urn:microsoft.com/office/officeart/2009/3/layout/StepUpProcess"/>
    <dgm:cxn modelId="{CA048AC6-582C-4B0E-AE04-A9E5250E8A0D}" type="presOf" srcId="{40F741E9-1307-4132-BCA5-0CFFB5D62910}" destId="{7FABE5DA-AA22-4432-A96A-597E2CD41E6A}" srcOrd="0" destOrd="0" presId="urn:microsoft.com/office/officeart/2009/3/layout/StepUpProcess"/>
    <dgm:cxn modelId="{376DC16E-4388-48A9-B16D-92929230479D}" type="presParOf" srcId="{17A5826C-D757-4FC1-B3EE-BD7B074611E1}" destId="{FA5B183E-41FF-47AC-950C-CF71455C099F}" srcOrd="0" destOrd="0" presId="urn:microsoft.com/office/officeart/2009/3/layout/StepUpProcess"/>
    <dgm:cxn modelId="{2FCDF151-A788-498A-B9D1-5958C5880338}" type="presParOf" srcId="{FA5B183E-41FF-47AC-950C-CF71455C099F}" destId="{386A5535-5440-4144-BB5F-7E92A41558CD}" srcOrd="0" destOrd="0" presId="urn:microsoft.com/office/officeart/2009/3/layout/StepUpProcess"/>
    <dgm:cxn modelId="{5AF7AC5D-7F11-4CC0-92DB-986C6444360A}" type="presParOf" srcId="{FA5B183E-41FF-47AC-950C-CF71455C099F}" destId="{EAB7EF3D-E271-433F-8282-D9A527C86D8A}" srcOrd="1" destOrd="0" presId="urn:microsoft.com/office/officeart/2009/3/layout/StepUpProcess"/>
    <dgm:cxn modelId="{7D3A7FA2-3A87-4460-BDA2-673DD7E72552}" type="presParOf" srcId="{FA5B183E-41FF-47AC-950C-CF71455C099F}" destId="{160BA833-7C0F-49FD-B45A-9692AE4FD22E}" srcOrd="2" destOrd="0" presId="urn:microsoft.com/office/officeart/2009/3/layout/StepUpProcess"/>
    <dgm:cxn modelId="{955D887A-4BB2-458C-A635-C349C3F75A23}" type="presParOf" srcId="{17A5826C-D757-4FC1-B3EE-BD7B074611E1}" destId="{650E46C3-6D35-4118-B8D6-D4E8690D4FEF}" srcOrd="1" destOrd="0" presId="urn:microsoft.com/office/officeart/2009/3/layout/StepUpProcess"/>
    <dgm:cxn modelId="{7CB56512-6B5B-480C-9A46-DC277E705AEE}" type="presParOf" srcId="{650E46C3-6D35-4118-B8D6-D4E8690D4FEF}" destId="{8C5A9CCB-AB13-465C-83E3-E9380ACDB0E9}" srcOrd="0" destOrd="0" presId="urn:microsoft.com/office/officeart/2009/3/layout/StepUpProcess"/>
    <dgm:cxn modelId="{2F82D55C-43B5-4903-B819-07E0A45F2AFD}" type="presParOf" srcId="{17A5826C-D757-4FC1-B3EE-BD7B074611E1}" destId="{8B3E1124-3B62-426E-AFA3-9B1DAC15A442}" srcOrd="2" destOrd="0" presId="urn:microsoft.com/office/officeart/2009/3/layout/StepUpProcess"/>
    <dgm:cxn modelId="{BDD66651-D380-4E32-90FD-3C33ABAC466F}" type="presParOf" srcId="{8B3E1124-3B62-426E-AFA3-9B1DAC15A442}" destId="{C026AF7D-A218-4ACE-874E-855BC4EAADAC}" srcOrd="0" destOrd="0" presId="urn:microsoft.com/office/officeart/2009/3/layout/StepUpProcess"/>
    <dgm:cxn modelId="{4A609DAA-B4DB-41F4-8BDD-44FADBE0CA4D}" type="presParOf" srcId="{8B3E1124-3B62-426E-AFA3-9B1DAC15A442}" destId="{7FABE5DA-AA22-4432-A96A-597E2CD41E6A}" srcOrd="1" destOrd="0" presId="urn:microsoft.com/office/officeart/2009/3/layout/StepUpProcess"/>
    <dgm:cxn modelId="{C624B16F-A5AF-4979-A7BC-E10F7806EE37}" type="presParOf" srcId="{8B3E1124-3B62-426E-AFA3-9B1DAC15A442}" destId="{B0173030-5DEB-454B-8D55-D397F0CC51F5}" srcOrd="2" destOrd="0" presId="urn:microsoft.com/office/officeart/2009/3/layout/StepUpProcess"/>
    <dgm:cxn modelId="{66572AAC-E21A-41E7-B1B6-F12E723B969E}" type="presParOf" srcId="{17A5826C-D757-4FC1-B3EE-BD7B074611E1}" destId="{3AD7FF7F-886E-47FB-BCC1-3348D892E5CF}" srcOrd="3" destOrd="0" presId="urn:microsoft.com/office/officeart/2009/3/layout/StepUpProcess"/>
    <dgm:cxn modelId="{97C464CF-1280-4C70-B202-B3BA9899E610}" type="presParOf" srcId="{3AD7FF7F-886E-47FB-BCC1-3348D892E5CF}" destId="{517B5949-18FA-44A9-82BF-569D7D50C281}" srcOrd="0" destOrd="0" presId="urn:microsoft.com/office/officeart/2009/3/layout/StepUpProcess"/>
    <dgm:cxn modelId="{9F8F24F9-DD7A-4C10-B309-BFA6125A8F4A}" type="presParOf" srcId="{17A5826C-D757-4FC1-B3EE-BD7B074611E1}" destId="{834E54B1-DF90-40A4-ACC2-4485C72D53E2}" srcOrd="4" destOrd="0" presId="urn:microsoft.com/office/officeart/2009/3/layout/StepUpProcess"/>
    <dgm:cxn modelId="{9DEB3047-2EF6-4941-9745-3EDCE98D79B8}" type="presParOf" srcId="{834E54B1-DF90-40A4-ACC2-4485C72D53E2}" destId="{48A1DF4B-CF5E-495A-A59A-877B4D732BF6}" srcOrd="0" destOrd="0" presId="urn:microsoft.com/office/officeart/2009/3/layout/StepUpProcess"/>
    <dgm:cxn modelId="{17283D44-216F-4769-A43B-12959E3E2C06}" type="presParOf" srcId="{834E54B1-DF90-40A4-ACC2-4485C72D53E2}" destId="{56561DCD-02E0-4D7D-BA52-77F123E1B50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3CF2FD-7186-4A58-B6D0-E012301014C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IQ"/>
        </a:p>
      </dgm:t>
    </dgm:pt>
    <dgm:pt modelId="{8C66E048-D83C-4C64-85EC-33963DBA731E}">
      <dgm:prSet phldrT="[نص]"/>
      <dgm:spPr/>
      <dgm:t>
        <a:bodyPr/>
        <a:lstStyle/>
        <a:p>
          <a:pPr rtl="1"/>
          <a:r>
            <a:rPr lang="ar-IQ" dirty="0" smtClean="0"/>
            <a:t>المضمون</a:t>
          </a:r>
          <a:endParaRPr lang="ar-IQ" dirty="0"/>
        </a:p>
      </dgm:t>
    </dgm:pt>
    <dgm:pt modelId="{6DA6B26F-553E-42D2-8AD0-0F70D8DA06FF}" type="parTrans" cxnId="{47970F0B-3168-4E6E-AA0B-D311C197DE0B}">
      <dgm:prSet/>
      <dgm:spPr/>
      <dgm:t>
        <a:bodyPr/>
        <a:lstStyle/>
        <a:p>
          <a:pPr rtl="1"/>
          <a:endParaRPr lang="ar-IQ"/>
        </a:p>
      </dgm:t>
    </dgm:pt>
    <dgm:pt modelId="{ED3AA710-7368-4A7B-ABA5-5BAB32FE380D}" type="sibTrans" cxnId="{47970F0B-3168-4E6E-AA0B-D311C197DE0B}">
      <dgm:prSet/>
      <dgm:spPr/>
      <dgm:t>
        <a:bodyPr/>
        <a:lstStyle/>
        <a:p>
          <a:pPr rtl="1"/>
          <a:endParaRPr lang="ar-IQ"/>
        </a:p>
      </dgm:t>
    </dgm:pt>
    <dgm:pt modelId="{A30A760C-620A-4A02-9E15-8E6964C3A94B}">
      <dgm:prSet phldrT="[نص]"/>
      <dgm:spPr/>
      <dgm:t>
        <a:bodyPr/>
        <a:lstStyle/>
        <a:p>
          <a:pPr rtl="1"/>
          <a:r>
            <a:rPr lang="ar-IQ" dirty="0" smtClean="0"/>
            <a:t>الشاعرية</a:t>
          </a:r>
          <a:endParaRPr lang="ar-IQ" dirty="0"/>
        </a:p>
      </dgm:t>
    </dgm:pt>
    <dgm:pt modelId="{1649B811-630A-4CD8-8417-84DEF7A031AD}" type="parTrans" cxnId="{4E280F99-4B46-4E03-8DBF-B1D05F06E6BD}">
      <dgm:prSet/>
      <dgm:spPr/>
      <dgm:t>
        <a:bodyPr/>
        <a:lstStyle/>
        <a:p>
          <a:pPr rtl="1"/>
          <a:endParaRPr lang="ar-IQ"/>
        </a:p>
      </dgm:t>
    </dgm:pt>
    <dgm:pt modelId="{4AD97F3E-4BA8-4343-B4BF-821C2920F0F1}" type="sibTrans" cxnId="{4E280F99-4B46-4E03-8DBF-B1D05F06E6BD}">
      <dgm:prSet/>
      <dgm:spPr/>
      <dgm:t>
        <a:bodyPr/>
        <a:lstStyle/>
        <a:p>
          <a:pPr rtl="1"/>
          <a:endParaRPr lang="ar-IQ"/>
        </a:p>
      </dgm:t>
    </dgm:pt>
    <dgm:pt modelId="{3A400D5F-8E6D-40D9-9589-10CC023C3A44}">
      <dgm:prSet phldrT="[نص]"/>
      <dgm:spPr/>
      <dgm:t>
        <a:bodyPr/>
        <a:lstStyle/>
        <a:p>
          <a:pPr rtl="1"/>
          <a:r>
            <a:rPr lang="ar-IQ" dirty="0" smtClean="0"/>
            <a:t>السردية</a:t>
          </a:r>
          <a:endParaRPr lang="ar-IQ" dirty="0"/>
        </a:p>
      </dgm:t>
    </dgm:pt>
    <dgm:pt modelId="{B79A6886-F1A3-4CD7-A9AB-09BFD5D11022}" type="parTrans" cxnId="{FFA8FC0A-77ED-4A40-AD31-84CEA0206174}">
      <dgm:prSet/>
      <dgm:spPr/>
      <dgm:t>
        <a:bodyPr/>
        <a:lstStyle/>
        <a:p>
          <a:pPr rtl="1"/>
          <a:endParaRPr lang="ar-IQ"/>
        </a:p>
      </dgm:t>
    </dgm:pt>
    <dgm:pt modelId="{E21DB180-C6FB-4DEC-A475-91308F24E639}" type="sibTrans" cxnId="{FFA8FC0A-77ED-4A40-AD31-84CEA0206174}">
      <dgm:prSet/>
      <dgm:spPr/>
      <dgm:t>
        <a:bodyPr/>
        <a:lstStyle/>
        <a:p>
          <a:pPr rtl="1"/>
          <a:endParaRPr lang="ar-IQ"/>
        </a:p>
      </dgm:t>
    </dgm:pt>
    <dgm:pt modelId="{FD1A18DB-B1DD-4C0B-97F0-52941A45E784}">
      <dgm:prSet phldrT="[نص]"/>
      <dgm:spPr/>
      <dgm:t>
        <a:bodyPr/>
        <a:lstStyle/>
        <a:p>
          <a:pPr rtl="1"/>
          <a:r>
            <a:rPr lang="ar-IQ" dirty="0" smtClean="0"/>
            <a:t>اللغة </a:t>
          </a:r>
          <a:endParaRPr lang="ar-IQ" dirty="0"/>
        </a:p>
      </dgm:t>
    </dgm:pt>
    <dgm:pt modelId="{F8A5785E-5759-42AF-86FE-9D6B397CD77A}" type="parTrans" cxnId="{00502BF9-D853-4547-9A3C-4C9D3CE80CE2}">
      <dgm:prSet/>
      <dgm:spPr/>
      <dgm:t>
        <a:bodyPr/>
        <a:lstStyle/>
        <a:p>
          <a:pPr rtl="1"/>
          <a:endParaRPr lang="ar-IQ"/>
        </a:p>
      </dgm:t>
    </dgm:pt>
    <dgm:pt modelId="{A7BD484A-4822-486F-821E-6A527869FA43}" type="sibTrans" cxnId="{00502BF9-D853-4547-9A3C-4C9D3CE80CE2}">
      <dgm:prSet/>
      <dgm:spPr/>
      <dgm:t>
        <a:bodyPr/>
        <a:lstStyle/>
        <a:p>
          <a:pPr rtl="1"/>
          <a:endParaRPr lang="ar-IQ"/>
        </a:p>
      </dgm:t>
    </dgm:pt>
    <dgm:pt modelId="{8B305DCC-50AD-408C-9CF5-E11F54BFF088}">
      <dgm:prSet phldrT="[نص]" custT="1"/>
      <dgm:spPr/>
      <dgm:t>
        <a:bodyPr/>
        <a:lstStyle/>
        <a:p>
          <a:pPr rtl="1"/>
          <a:r>
            <a:rPr lang="ar-IQ" sz="4400" dirty="0" smtClean="0"/>
            <a:t>اللغة </a:t>
          </a:r>
          <a:r>
            <a:rPr lang="ar-IQ" sz="3600" dirty="0" smtClean="0"/>
            <a:t>الشعرية</a:t>
          </a:r>
          <a:endParaRPr lang="ar-IQ" sz="3600" dirty="0"/>
        </a:p>
      </dgm:t>
    </dgm:pt>
    <dgm:pt modelId="{FAA99212-40EA-4C70-A8CF-89D31EA7E0B1}" type="parTrans" cxnId="{EB3456E8-B11B-4B6C-A19E-727F86BD1300}">
      <dgm:prSet/>
      <dgm:spPr/>
      <dgm:t>
        <a:bodyPr/>
        <a:lstStyle/>
        <a:p>
          <a:pPr rtl="1"/>
          <a:endParaRPr lang="ar-IQ"/>
        </a:p>
      </dgm:t>
    </dgm:pt>
    <dgm:pt modelId="{B3A8FD7F-EB74-469A-A7AD-EE4C5DD24D4D}" type="sibTrans" cxnId="{EB3456E8-B11B-4B6C-A19E-727F86BD1300}">
      <dgm:prSet/>
      <dgm:spPr/>
      <dgm:t>
        <a:bodyPr/>
        <a:lstStyle/>
        <a:p>
          <a:pPr rtl="1"/>
          <a:endParaRPr lang="ar-IQ"/>
        </a:p>
      </dgm:t>
    </dgm:pt>
    <dgm:pt modelId="{4268D90E-5E61-4853-A526-E8968B2AF46B}">
      <dgm:prSet phldrT="[نص]" custT="1"/>
      <dgm:spPr/>
      <dgm:t>
        <a:bodyPr/>
        <a:lstStyle/>
        <a:p>
          <a:pPr rtl="1"/>
          <a:r>
            <a:rPr lang="ar-IQ" sz="4400" dirty="0" smtClean="0"/>
            <a:t>اللغة </a:t>
          </a:r>
          <a:r>
            <a:rPr lang="ar-IQ" sz="4000" dirty="0" smtClean="0"/>
            <a:t>النثرية</a:t>
          </a:r>
          <a:r>
            <a:rPr lang="ar-IQ" sz="4400" dirty="0" smtClean="0"/>
            <a:t> </a:t>
          </a:r>
          <a:endParaRPr lang="ar-IQ" sz="4400" dirty="0"/>
        </a:p>
      </dgm:t>
    </dgm:pt>
    <dgm:pt modelId="{D659AD85-1613-47A3-BC29-FF3202CC7857}" type="parTrans" cxnId="{1A4AE774-D4AF-4E47-BF70-B33B38B00F37}">
      <dgm:prSet/>
      <dgm:spPr/>
      <dgm:t>
        <a:bodyPr/>
        <a:lstStyle/>
        <a:p>
          <a:pPr rtl="1"/>
          <a:endParaRPr lang="ar-IQ"/>
        </a:p>
      </dgm:t>
    </dgm:pt>
    <dgm:pt modelId="{E017B2F1-44CD-4012-B468-6EC5916C1B51}" type="sibTrans" cxnId="{1A4AE774-D4AF-4E47-BF70-B33B38B00F37}">
      <dgm:prSet/>
      <dgm:spPr/>
      <dgm:t>
        <a:bodyPr/>
        <a:lstStyle/>
        <a:p>
          <a:pPr rtl="1"/>
          <a:endParaRPr lang="ar-IQ"/>
        </a:p>
      </dgm:t>
    </dgm:pt>
    <dgm:pt modelId="{0CFB867F-C90B-4806-AC02-00C154FDEACF}">
      <dgm:prSet phldrT="[نص]"/>
      <dgm:spPr/>
      <dgm:t>
        <a:bodyPr/>
        <a:lstStyle/>
        <a:p>
          <a:pPr rtl="1"/>
          <a:r>
            <a:rPr lang="ar-IQ" dirty="0" smtClean="0"/>
            <a:t>الموسيقى</a:t>
          </a:r>
          <a:endParaRPr lang="ar-IQ" dirty="0"/>
        </a:p>
      </dgm:t>
    </dgm:pt>
    <dgm:pt modelId="{02052923-56E7-49CE-89CF-8303F39FD484}" type="parTrans" cxnId="{6F0541CD-F25E-4A3D-96F8-C700E488381E}">
      <dgm:prSet/>
      <dgm:spPr/>
      <dgm:t>
        <a:bodyPr/>
        <a:lstStyle/>
        <a:p>
          <a:pPr rtl="1"/>
          <a:endParaRPr lang="ar-IQ"/>
        </a:p>
      </dgm:t>
    </dgm:pt>
    <dgm:pt modelId="{87371211-E9D8-4435-8E75-91E738D22BEC}" type="sibTrans" cxnId="{6F0541CD-F25E-4A3D-96F8-C700E488381E}">
      <dgm:prSet/>
      <dgm:spPr/>
      <dgm:t>
        <a:bodyPr/>
        <a:lstStyle/>
        <a:p>
          <a:pPr rtl="1"/>
          <a:endParaRPr lang="ar-IQ"/>
        </a:p>
      </dgm:t>
    </dgm:pt>
    <dgm:pt modelId="{E230A20C-6B59-4E1C-A3E7-E20666AA39A8}">
      <dgm:prSet phldrT="[نص]"/>
      <dgm:spPr/>
      <dgm:t>
        <a:bodyPr/>
        <a:lstStyle/>
        <a:p>
          <a:pPr rtl="1"/>
          <a:r>
            <a:rPr lang="ar-IQ" dirty="0" smtClean="0"/>
            <a:t>الخارجية</a:t>
          </a:r>
          <a:endParaRPr lang="ar-IQ" dirty="0"/>
        </a:p>
      </dgm:t>
    </dgm:pt>
    <dgm:pt modelId="{7031177A-7D30-40C2-A74F-3A3A2B431B2F}" type="parTrans" cxnId="{834FEA44-579A-43A3-B743-78B086908F7F}">
      <dgm:prSet/>
      <dgm:spPr/>
      <dgm:t>
        <a:bodyPr/>
        <a:lstStyle/>
        <a:p>
          <a:pPr rtl="1"/>
          <a:endParaRPr lang="ar-IQ"/>
        </a:p>
      </dgm:t>
    </dgm:pt>
    <dgm:pt modelId="{43530E5D-CC59-4809-969F-22ED76E01054}" type="sibTrans" cxnId="{834FEA44-579A-43A3-B743-78B086908F7F}">
      <dgm:prSet/>
      <dgm:spPr/>
      <dgm:t>
        <a:bodyPr/>
        <a:lstStyle/>
        <a:p>
          <a:pPr rtl="1"/>
          <a:endParaRPr lang="ar-IQ"/>
        </a:p>
      </dgm:t>
    </dgm:pt>
    <dgm:pt modelId="{F75D3ADB-111F-4AC8-AFCC-D1F437026BF7}">
      <dgm:prSet phldrT="[نص]"/>
      <dgm:spPr/>
      <dgm:t>
        <a:bodyPr/>
        <a:lstStyle/>
        <a:p>
          <a:pPr rtl="1"/>
          <a:r>
            <a:rPr lang="ar-IQ" dirty="0" smtClean="0"/>
            <a:t>الداخلية</a:t>
          </a:r>
          <a:endParaRPr lang="ar-IQ" dirty="0"/>
        </a:p>
      </dgm:t>
    </dgm:pt>
    <dgm:pt modelId="{AD29AEE6-D61F-43CC-8A49-7CD4194C1D44}" type="parTrans" cxnId="{27C01A53-0896-4D12-8DB9-9A34118176C7}">
      <dgm:prSet/>
      <dgm:spPr/>
      <dgm:t>
        <a:bodyPr/>
        <a:lstStyle/>
        <a:p>
          <a:pPr rtl="1"/>
          <a:endParaRPr lang="ar-IQ"/>
        </a:p>
      </dgm:t>
    </dgm:pt>
    <dgm:pt modelId="{E6EA2E8B-3B50-4119-9494-49765D0D995E}" type="sibTrans" cxnId="{27C01A53-0896-4D12-8DB9-9A34118176C7}">
      <dgm:prSet/>
      <dgm:spPr/>
      <dgm:t>
        <a:bodyPr/>
        <a:lstStyle/>
        <a:p>
          <a:pPr rtl="1"/>
          <a:endParaRPr lang="ar-IQ"/>
        </a:p>
      </dgm:t>
    </dgm:pt>
    <dgm:pt modelId="{A34D7FFB-5D2B-4408-AD1F-A58050EBABBD}" type="pres">
      <dgm:prSet presAssocID="{643CF2FD-7186-4A58-B6D0-E012301014C4}" presName="Name0" presStyleCnt="0">
        <dgm:presLayoutVars>
          <dgm:dir/>
          <dgm:animLvl val="lvl"/>
          <dgm:resizeHandles val="exact"/>
        </dgm:presLayoutVars>
      </dgm:prSet>
      <dgm:spPr/>
    </dgm:pt>
    <dgm:pt modelId="{5340876C-AAFD-47DF-9F69-811DD697A50C}" type="pres">
      <dgm:prSet presAssocID="{8C66E048-D83C-4C64-85EC-33963DBA731E}" presName="composite" presStyleCnt="0"/>
      <dgm:spPr/>
    </dgm:pt>
    <dgm:pt modelId="{C181D440-2224-4C06-A451-3CCFF787774B}" type="pres">
      <dgm:prSet presAssocID="{8C66E048-D83C-4C64-85EC-33963DBA731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0AEEDE8-BF82-44DD-A8BA-9F0DAEA73D36}" type="pres">
      <dgm:prSet presAssocID="{8C66E048-D83C-4C64-85EC-33963DBA731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9E85D920-86F8-4D0A-8850-0003931EDD63}" type="pres">
      <dgm:prSet presAssocID="{ED3AA710-7368-4A7B-ABA5-5BAB32FE380D}" presName="space" presStyleCnt="0"/>
      <dgm:spPr/>
    </dgm:pt>
    <dgm:pt modelId="{ADB43FBE-FAEE-45AB-A418-009BA119E2A8}" type="pres">
      <dgm:prSet presAssocID="{FD1A18DB-B1DD-4C0B-97F0-52941A45E784}" presName="composite" presStyleCnt="0"/>
      <dgm:spPr/>
    </dgm:pt>
    <dgm:pt modelId="{B2B6405E-88A5-4176-9E26-986C65C225D2}" type="pres">
      <dgm:prSet presAssocID="{FD1A18DB-B1DD-4C0B-97F0-52941A45E78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630518B-8CD3-45C2-9FA7-A4AB17BA1AA1}" type="pres">
      <dgm:prSet presAssocID="{FD1A18DB-B1DD-4C0B-97F0-52941A45E784}" presName="desTx" presStyleLbl="alignAccFollowNode1" presStyleIdx="1" presStyleCnt="3" custLinFactNeighborX="4416" custLinFactNeighborY="-3779">
        <dgm:presLayoutVars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EE30D20F-1F71-4EFC-87E8-FBF3F2A34263}" type="pres">
      <dgm:prSet presAssocID="{A7BD484A-4822-486F-821E-6A527869FA43}" presName="space" presStyleCnt="0"/>
      <dgm:spPr/>
    </dgm:pt>
    <dgm:pt modelId="{39A354CE-45F4-4A6D-A8C8-0E5CD47F89C9}" type="pres">
      <dgm:prSet presAssocID="{0CFB867F-C90B-4806-AC02-00C154FDEACF}" presName="composite" presStyleCnt="0"/>
      <dgm:spPr/>
    </dgm:pt>
    <dgm:pt modelId="{A17F0C72-C0BF-40A0-953B-5B26F76EF2DE}" type="pres">
      <dgm:prSet presAssocID="{0CFB867F-C90B-4806-AC02-00C154FDEAC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A1EB037-9CC5-4C66-8A96-1609CE134A0F}" type="pres">
      <dgm:prSet presAssocID="{0CFB867F-C90B-4806-AC02-00C154FDEAC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A4AE774-D4AF-4E47-BF70-B33B38B00F37}" srcId="{FD1A18DB-B1DD-4C0B-97F0-52941A45E784}" destId="{4268D90E-5E61-4853-A526-E8968B2AF46B}" srcOrd="1" destOrd="0" parTransId="{D659AD85-1613-47A3-BC29-FF3202CC7857}" sibTransId="{E017B2F1-44CD-4012-B468-6EC5916C1B51}"/>
    <dgm:cxn modelId="{B52CE811-F77C-4E0F-8271-FE4402DE441F}" type="presOf" srcId="{0CFB867F-C90B-4806-AC02-00C154FDEACF}" destId="{A17F0C72-C0BF-40A0-953B-5B26F76EF2DE}" srcOrd="0" destOrd="0" presId="urn:microsoft.com/office/officeart/2005/8/layout/hList1"/>
    <dgm:cxn modelId="{4E280F99-4B46-4E03-8DBF-B1D05F06E6BD}" srcId="{8C66E048-D83C-4C64-85EC-33963DBA731E}" destId="{A30A760C-620A-4A02-9E15-8E6964C3A94B}" srcOrd="0" destOrd="0" parTransId="{1649B811-630A-4CD8-8417-84DEF7A031AD}" sibTransId="{4AD97F3E-4BA8-4343-B4BF-821C2920F0F1}"/>
    <dgm:cxn modelId="{60975F8F-5C2E-412A-80C7-2303C150DFDB}" type="presOf" srcId="{A30A760C-620A-4A02-9E15-8E6964C3A94B}" destId="{B0AEEDE8-BF82-44DD-A8BA-9F0DAEA73D36}" srcOrd="0" destOrd="0" presId="urn:microsoft.com/office/officeart/2005/8/layout/hList1"/>
    <dgm:cxn modelId="{3ED123D0-29EF-41F3-A478-1C6C766410C5}" type="presOf" srcId="{4268D90E-5E61-4853-A526-E8968B2AF46B}" destId="{8630518B-8CD3-45C2-9FA7-A4AB17BA1AA1}" srcOrd="0" destOrd="1" presId="urn:microsoft.com/office/officeart/2005/8/layout/hList1"/>
    <dgm:cxn modelId="{00502BF9-D853-4547-9A3C-4C9D3CE80CE2}" srcId="{643CF2FD-7186-4A58-B6D0-E012301014C4}" destId="{FD1A18DB-B1DD-4C0B-97F0-52941A45E784}" srcOrd="1" destOrd="0" parTransId="{F8A5785E-5759-42AF-86FE-9D6B397CD77A}" sibTransId="{A7BD484A-4822-486F-821E-6A527869FA43}"/>
    <dgm:cxn modelId="{E03EAFB9-B957-44B7-95E7-CA092BC40ECF}" type="presOf" srcId="{E230A20C-6B59-4E1C-A3E7-E20666AA39A8}" destId="{7A1EB037-9CC5-4C66-8A96-1609CE134A0F}" srcOrd="0" destOrd="0" presId="urn:microsoft.com/office/officeart/2005/8/layout/hList1"/>
    <dgm:cxn modelId="{27C01A53-0896-4D12-8DB9-9A34118176C7}" srcId="{0CFB867F-C90B-4806-AC02-00C154FDEACF}" destId="{F75D3ADB-111F-4AC8-AFCC-D1F437026BF7}" srcOrd="1" destOrd="0" parTransId="{AD29AEE6-D61F-43CC-8A49-7CD4194C1D44}" sibTransId="{E6EA2E8B-3B50-4119-9494-49765D0D995E}"/>
    <dgm:cxn modelId="{904A193D-D11C-4AC3-8945-3E149AF9A4F4}" type="presOf" srcId="{8B305DCC-50AD-408C-9CF5-E11F54BFF088}" destId="{8630518B-8CD3-45C2-9FA7-A4AB17BA1AA1}" srcOrd="0" destOrd="0" presId="urn:microsoft.com/office/officeart/2005/8/layout/hList1"/>
    <dgm:cxn modelId="{47970F0B-3168-4E6E-AA0B-D311C197DE0B}" srcId="{643CF2FD-7186-4A58-B6D0-E012301014C4}" destId="{8C66E048-D83C-4C64-85EC-33963DBA731E}" srcOrd="0" destOrd="0" parTransId="{6DA6B26F-553E-42D2-8AD0-0F70D8DA06FF}" sibTransId="{ED3AA710-7368-4A7B-ABA5-5BAB32FE380D}"/>
    <dgm:cxn modelId="{EB3456E8-B11B-4B6C-A19E-727F86BD1300}" srcId="{FD1A18DB-B1DD-4C0B-97F0-52941A45E784}" destId="{8B305DCC-50AD-408C-9CF5-E11F54BFF088}" srcOrd="0" destOrd="0" parTransId="{FAA99212-40EA-4C70-A8CF-89D31EA7E0B1}" sibTransId="{B3A8FD7F-EB74-469A-A7AD-EE4C5DD24D4D}"/>
    <dgm:cxn modelId="{6F0541CD-F25E-4A3D-96F8-C700E488381E}" srcId="{643CF2FD-7186-4A58-B6D0-E012301014C4}" destId="{0CFB867F-C90B-4806-AC02-00C154FDEACF}" srcOrd="2" destOrd="0" parTransId="{02052923-56E7-49CE-89CF-8303F39FD484}" sibTransId="{87371211-E9D8-4435-8E75-91E738D22BEC}"/>
    <dgm:cxn modelId="{6484BA98-30C4-4D72-B3A7-FFA58109E112}" type="presOf" srcId="{F75D3ADB-111F-4AC8-AFCC-D1F437026BF7}" destId="{7A1EB037-9CC5-4C66-8A96-1609CE134A0F}" srcOrd="0" destOrd="1" presId="urn:microsoft.com/office/officeart/2005/8/layout/hList1"/>
    <dgm:cxn modelId="{72D5A723-55AB-4BFB-9D39-1A7BED0B42BA}" type="presOf" srcId="{3A400D5F-8E6D-40D9-9589-10CC023C3A44}" destId="{B0AEEDE8-BF82-44DD-A8BA-9F0DAEA73D36}" srcOrd="0" destOrd="1" presId="urn:microsoft.com/office/officeart/2005/8/layout/hList1"/>
    <dgm:cxn modelId="{834FEA44-579A-43A3-B743-78B086908F7F}" srcId="{0CFB867F-C90B-4806-AC02-00C154FDEACF}" destId="{E230A20C-6B59-4E1C-A3E7-E20666AA39A8}" srcOrd="0" destOrd="0" parTransId="{7031177A-7D30-40C2-A74F-3A3A2B431B2F}" sibTransId="{43530E5D-CC59-4809-969F-22ED76E01054}"/>
    <dgm:cxn modelId="{FFA8FC0A-77ED-4A40-AD31-84CEA0206174}" srcId="{8C66E048-D83C-4C64-85EC-33963DBA731E}" destId="{3A400D5F-8E6D-40D9-9589-10CC023C3A44}" srcOrd="1" destOrd="0" parTransId="{B79A6886-F1A3-4CD7-A9AB-09BFD5D11022}" sibTransId="{E21DB180-C6FB-4DEC-A475-91308F24E639}"/>
    <dgm:cxn modelId="{890CD6B2-A5AF-4C36-B67C-FDA7AC8E80DB}" type="presOf" srcId="{8C66E048-D83C-4C64-85EC-33963DBA731E}" destId="{C181D440-2224-4C06-A451-3CCFF787774B}" srcOrd="0" destOrd="0" presId="urn:microsoft.com/office/officeart/2005/8/layout/hList1"/>
    <dgm:cxn modelId="{0D9B6F84-596E-4909-98A1-454892D03305}" type="presOf" srcId="{643CF2FD-7186-4A58-B6D0-E012301014C4}" destId="{A34D7FFB-5D2B-4408-AD1F-A58050EBABBD}" srcOrd="0" destOrd="0" presId="urn:microsoft.com/office/officeart/2005/8/layout/hList1"/>
    <dgm:cxn modelId="{A371F80C-9F5C-4D85-9507-7CA10450D382}" type="presOf" srcId="{FD1A18DB-B1DD-4C0B-97F0-52941A45E784}" destId="{B2B6405E-88A5-4176-9E26-986C65C225D2}" srcOrd="0" destOrd="0" presId="urn:microsoft.com/office/officeart/2005/8/layout/hList1"/>
    <dgm:cxn modelId="{DC02EDAE-4520-4AD0-83EF-9B2A03F80AEB}" type="presParOf" srcId="{A34D7FFB-5D2B-4408-AD1F-A58050EBABBD}" destId="{5340876C-AAFD-47DF-9F69-811DD697A50C}" srcOrd="0" destOrd="0" presId="urn:microsoft.com/office/officeart/2005/8/layout/hList1"/>
    <dgm:cxn modelId="{9DDA59FA-3750-4805-8477-9BD0938FB587}" type="presParOf" srcId="{5340876C-AAFD-47DF-9F69-811DD697A50C}" destId="{C181D440-2224-4C06-A451-3CCFF787774B}" srcOrd="0" destOrd="0" presId="urn:microsoft.com/office/officeart/2005/8/layout/hList1"/>
    <dgm:cxn modelId="{A0B48AB2-FCDD-446A-A350-66B853DF9BB9}" type="presParOf" srcId="{5340876C-AAFD-47DF-9F69-811DD697A50C}" destId="{B0AEEDE8-BF82-44DD-A8BA-9F0DAEA73D36}" srcOrd="1" destOrd="0" presId="urn:microsoft.com/office/officeart/2005/8/layout/hList1"/>
    <dgm:cxn modelId="{28C28754-365B-4405-A9BC-91ADDDE21FC9}" type="presParOf" srcId="{A34D7FFB-5D2B-4408-AD1F-A58050EBABBD}" destId="{9E85D920-86F8-4D0A-8850-0003931EDD63}" srcOrd="1" destOrd="0" presId="urn:microsoft.com/office/officeart/2005/8/layout/hList1"/>
    <dgm:cxn modelId="{6DBD7C59-685C-48F7-8F1F-95A6A981F7FD}" type="presParOf" srcId="{A34D7FFB-5D2B-4408-AD1F-A58050EBABBD}" destId="{ADB43FBE-FAEE-45AB-A418-009BA119E2A8}" srcOrd="2" destOrd="0" presId="urn:microsoft.com/office/officeart/2005/8/layout/hList1"/>
    <dgm:cxn modelId="{93100377-43BE-4358-A8C2-0D293FFF0F2B}" type="presParOf" srcId="{ADB43FBE-FAEE-45AB-A418-009BA119E2A8}" destId="{B2B6405E-88A5-4176-9E26-986C65C225D2}" srcOrd="0" destOrd="0" presId="urn:microsoft.com/office/officeart/2005/8/layout/hList1"/>
    <dgm:cxn modelId="{3F8D34B1-A4B7-4E37-9081-2B6A71B2F57B}" type="presParOf" srcId="{ADB43FBE-FAEE-45AB-A418-009BA119E2A8}" destId="{8630518B-8CD3-45C2-9FA7-A4AB17BA1AA1}" srcOrd="1" destOrd="0" presId="urn:microsoft.com/office/officeart/2005/8/layout/hList1"/>
    <dgm:cxn modelId="{C1ACF1EB-9FA0-41E6-999D-17D9383FFF47}" type="presParOf" srcId="{A34D7FFB-5D2B-4408-AD1F-A58050EBABBD}" destId="{EE30D20F-1F71-4EFC-87E8-FBF3F2A34263}" srcOrd="3" destOrd="0" presId="urn:microsoft.com/office/officeart/2005/8/layout/hList1"/>
    <dgm:cxn modelId="{53C0F3CC-B456-4FA1-98C9-5121F7A41E07}" type="presParOf" srcId="{A34D7FFB-5D2B-4408-AD1F-A58050EBABBD}" destId="{39A354CE-45F4-4A6D-A8C8-0E5CD47F89C9}" srcOrd="4" destOrd="0" presId="urn:microsoft.com/office/officeart/2005/8/layout/hList1"/>
    <dgm:cxn modelId="{87241166-2C29-47DC-9E60-6E7E46179A2D}" type="presParOf" srcId="{39A354CE-45F4-4A6D-A8C8-0E5CD47F89C9}" destId="{A17F0C72-C0BF-40A0-953B-5B26F76EF2DE}" srcOrd="0" destOrd="0" presId="urn:microsoft.com/office/officeart/2005/8/layout/hList1"/>
    <dgm:cxn modelId="{5E632308-A0B5-44D4-951D-9F12190DE0DC}" type="presParOf" srcId="{39A354CE-45F4-4A6D-A8C8-0E5CD47F89C9}" destId="{7A1EB037-9CC5-4C66-8A96-1609CE134A0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A5535-5440-4144-BB5F-7E92A41558CD}">
      <dsp:nvSpPr>
        <dsp:cNvPr id="0" name=""/>
        <dsp:cNvSpPr/>
      </dsp:nvSpPr>
      <dsp:spPr>
        <a:xfrm rot="5400000">
          <a:off x="513948" y="1312414"/>
          <a:ext cx="1538357" cy="255979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7EF3D-E271-433F-8282-D9A527C86D8A}">
      <dsp:nvSpPr>
        <dsp:cNvPr id="0" name=""/>
        <dsp:cNvSpPr/>
      </dsp:nvSpPr>
      <dsp:spPr>
        <a:xfrm>
          <a:off x="257157" y="2077240"/>
          <a:ext cx="2310994" cy="202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lvl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5000" kern="1200" dirty="0" smtClean="0"/>
            <a:t>المسرحية</a:t>
          </a:r>
          <a:endParaRPr lang="ar-IQ" sz="5000" kern="1200" dirty="0"/>
        </a:p>
      </dsp:txBody>
      <dsp:txXfrm>
        <a:off x="257157" y="2077240"/>
        <a:ext cx="2310994" cy="2025722"/>
      </dsp:txXfrm>
    </dsp:sp>
    <dsp:sp modelId="{160BA833-7C0F-49FD-B45A-9692AE4FD22E}">
      <dsp:nvSpPr>
        <dsp:cNvPr id="0" name=""/>
        <dsp:cNvSpPr/>
      </dsp:nvSpPr>
      <dsp:spPr>
        <a:xfrm>
          <a:off x="2132115" y="1123959"/>
          <a:ext cx="436036" cy="43603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26AF7D-A218-4ACE-874E-855BC4EAADAC}">
      <dsp:nvSpPr>
        <dsp:cNvPr id="0" name=""/>
        <dsp:cNvSpPr/>
      </dsp:nvSpPr>
      <dsp:spPr>
        <a:xfrm rot="5400000">
          <a:off x="3343056" y="612348"/>
          <a:ext cx="1538357" cy="255979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BE5DA-AA22-4432-A96A-597E2CD41E6A}">
      <dsp:nvSpPr>
        <dsp:cNvPr id="0" name=""/>
        <dsp:cNvSpPr/>
      </dsp:nvSpPr>
      <dsp:spPr>
        <a:xfrm>
          <a:off x="3086266" y="1377174"/>
          <a:ext cx="2310994" cy="202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lvl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5000" kern="1200" dirty="0" smtClean="0"/>
            <a:t>النثر</a:t>
          </a:r>
          <a:endParaRPr lang="ar-IQ" sz="5000" kern="1200" dirty="0"/>
        </a:p>
      </dsp:txBody>
      <dsp:txXfrm>
        <a:off x="3086266" y="1377174"/>
        <a:ext cx="2310994" cy="2025722"/>
      </dsp:txXfrm>
    </dsp:sp>
    <dsp:sp modelId="{B0173030-5DEB-454B-8D55-D397F0CC51F5}">
      <dsp:nvSpPr>
        <dsp:cNvPr id="0" name=""/>
        <dsp:cNvSpPr/>
      </dsp:nvSpPr>
      <dsp:spPr>
        <a:xfrm>
          <a:off x="4961224" y="423894"/>
          <a:ext cx="436036" cy="43603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1DF4B-CF5E-495A-A59A-877B4D732BF6}">
      <dsp:nvSpPr>
        <dsp:cNvPr id="0" name=""/>
        <dsp:cNvSpPr/>
      </dsp:nvSpPr>
      <dsp:spPr>
        <a:xfrm rot="5400000">
          <a:off x="6172165" y="-87716"/>
          <a:ext cx="1538357" cy="255979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561DCD-02E0-4D7D-BA52-77F123E1B507}">
      <dsp:nvSpPr>
        <dsp:cNvPr id="0" name=""/>
        <dsp:cNvSpPr/>
      </dsp:nvSpPr>
      <dsp:spPr>
        <a:xfrm>
          <a:off x="5915374" y="677109"/>
          <a:ext cx="2310994" cy="202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lvl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5000" kern="1200" dirty="0" smtClean="0"/>
            <a:t>الشعر</a:t>
          </a:r>
          <a:endParaRPr lang="ar-IQ" sz="5000" kern="1200" dirty="0"/>
        </a:p>
      </dsp:txBody>
      <dsp:txXfrm>
        <a:off x="5915374" y="677109"/>
        <a:ext cx="2310994" cy="20257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1D440-2224-4C06-A451-3CCFF787774B}">
      <dsp:nvSpPr>
        <dsp:cNvPr id="0" name=""/>
        <dsp:cNvSpPr/>
      </dsp:nvSpPr>
      <dsp:spPr>
        <a:xfrm>
          <a:off x="2571" y="310071"/>
          <a:ext cx="2507456" cy="10029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4500" kern="1200" dirty="0" smtClean="0"/>
            <a:t>المضمون</a:t>
          </a:r>
          <a:endParaRPr lang="ar-IQ" sz="4500" kern="1200" dirty="0"/>
        </a:p>
      </dsp:txBody>
      <dsp:txXfrm>
        <a:off x="2571" y="310071"/>
        <a:ext cx="2507456" cy="1002982"/>
      </dsp:txXfrm>
    </dsp:sp>
    <dsp:sp modelId="{B0AEEDE8-BF82-44DD-A8BA-9F0DAEA73D36}">
      <dsp:nvSpPr>
        <dsp:cNvPr id="0" name=""/>
        <dsp:cNvSpPr/>
      </dsp:nvSpPr>
      <dsp:spPr>
        <a:xfrm>
          <a:off x="2571" y="1313054"/>
          <a:ext cx="2507456" cy="29028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r" defTabSz="20002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IQ" sz="4500" kern="1200" dirty="0" smtClean="0"/>
            <a:t>الشاعرية</a:t>
          </a:r>
          <a:endParaRPr lang="ar-IQ" sz="4500" kern="1200" dirty="0"/>
        </a:p>
        <a:p>
          <a:pPr marL="285750" lvl="1" indent="-285750" algn="r" defTabSz="20002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IQ" sz="4500" kern="1200" dirty="0" smtClean="0"/>
            <a:t>السردية</a:t>
          </a:r>
          <a:endParaRPr lang="ar-IQ" sz="4500" kern="1200" dirty="0"/>
        </a:p>
      </dsp:txBody>
      <dsp:txXfrm>
        <a:off x="2571" y="1313054"/>
        <a:ext cx="2507456" cy="2902837"/>
      </dsp:txXfrm>
    </dsp:sp>
    <dsp:sp modelId="{B2B6405E-88A5-4176-9E26-986C65C225D2}">
      <dsp:nvSpPr>
        <dsp:cNvPr id="0" name=""/>
        <dsp:cNvSpPr/>
      </dsp:nvSpPr>
      <dsp:spPr>
        <a:xfrm>
          <a:off x="2861071" y="310071"/>
          <a:ext cx="2507456" cy="10029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4500" kern="1200" dirty="0" smtClean="0"/>
            <a:t>اللغة </a:t>
          </a:r>
          <a:endParaRPr lang="ar-IQ" sz="4500" kern="1200" dirty="0"/>
        </a:p>
      </dsp:txBody>
      <dsp:txXfrm>
        <a:off x="2861071" y="310071"/>
        <a:ext cx="2507456" cy="1002982"/>
      </dsp:txXfrm>
    </dsp:sp>
    <dsp:sp modelId="{8630518B-8CD3-45C2-9FA7-A4AB17BA1AA1}">
      <dsp:nvSpPr>
        <dsp:cNvPr id="0" name=""/>
        <dsp:cNvSpPr/>
      </dsp:nvSpPr>
      <dsp:spPr>
        <a:xfrm>
          <a:off x="2971801" y="1203355"/>
          <a:ext cx="2507456" cy="29028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312928" bIns="352044" numCol="1" spcCol="1270" anchor="t" anchorCtr="0">
          <a:noAutofit/>
        </a:bodyPr>
        <a:lstStyle/>
        <a:p>
          <a:pPr marL="285750" lvl="1" indent="-285750" algn="r" defTabSz="1955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IQ" sz="4400" kern="1200" dirty="0" smtClean="0"/>
            <a:t>اللغة </a:t>
          </a:r>
          <a:r>
            <a:rPr lang="ar-IQ" sz="3600" kern="1200" dirty="0" smtClean="0"/>
            <a:t>الشعرية</a:t>
          </a:r>
          <a:endParaRPr lang="ar-IQ" sz="3600" kern="1200" dirty="0"/>
        </a:p>
        <a:p>
          <a:pPr marL="285750" lvl="1" indent="-285750" algn="r" defTabSz="1955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IQ" sz="4400" kern="1200" dirty="0" smtClean="0"/>
            <a:t>اللغة </a:t>
          </a:r>
          <a:r>
            <a:rPr lang="ar-IQ" sz="4000" kern="1200" dirty="0" smtClean="0"/>
            <a:t>النثرية</a:t>
          </a:r>
          <a:r>
            <a:rPr lang="ar-IQ" sz="4400" kern="1200" dirty="0" smtClean="0"/>
            <a:t> </a:t>
          </a:r>
          <a:endParaRPr lang="ar-IQ" sz="4400" kern="1200" dirty="0"/>
        </a:p>
      </dsp:txBody>
      <dsp:txXfrm>
        <a:off x="2971801" y="1203355"/>
        <a:ext cx="2507456" cy="2902837"/>
      </dsp:txXfrm>
    </dsp:sp>
    <dsp:sp modelId="{A17F0C72-C0BF-40A0-953B-5B26F76EF2DE}">
      <dsp:nvSpPr>
        <dsp:cNvPr id="0" name=""/>
        <dsp:cNvSpPr/>
      </dsp:nvSpPr>
      <dsp:spPr>
        <a:xfrm>
          <a:off x="5719571" y="310071"/>
          <a:ext cx="2507456" cy="10029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0" tIns="182880" rIns="320040" bIns="18288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4500" kern="1200" dirty="0" smtClean="0"/>
            <a:t>الموسيقى</a:t>
          </a:r>
          <a:endParaRPr lang="ar-IQ" sz="4500" kern="1200" dirty="0"/>
        </a:p>
      </dsp:txBody>
      <dsp:txXfrm>
        <a:off x="5719571" y="310071"/>
        <a:ext cx="2507456" cy="1002982"/>
      </dsp:txXfrm>
    </dsp:sp>
    <dsp:sp modelId="{7A1EB037-9CC5-4C66-8A96-1609CE134A0F}">
      <dsp:nvSpPr>
        <dsp:cNvPr id="0" name=""/>
        <dsp:cNvSpPr/>
      </dsp:nvSpPr>
      <dsp:spPr>
        <a:xfrm>
          <a:off x="5719571" y="1313054"/>
          <a:ext cx="2507456" cy="29028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320040" bIns="360045" numCol="1" spcCol="1270" anchor="t" anchorCtr="0">
          <a:noAutofit/>
        </a:bodyPr>
        <a:lstStyle/>
        <a:p>
          <a:pPr marL="285750" lvl="1" indent="-285750" algn="r" defTabSz="20002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IQ" sz="4500" kern="1200" dirty="0" smtClean="0"/>
            <a:t>الخارجية</a:t>
          </a:r>
          <a:endParaRPr lang="ar-IQ" sz="4500" kern="1200" dirty="0"/>
        </a:p>
        <a:p>
          <a:pPr marL="285750" lvl="1" indent="-285750" algn="r" defTabSz="20002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IQ" sz="4500" kern="1200" dirty="0" smtClean="0"/>
            <a:t>الداخلية</a:t>
          </a:r>
          <a:endParaRPr lang="ar-IQ" sz="4500" kern="1200" dirty="0"/>
        </a:p>
      </dsp:txBody>
      <dsp:txXfrm>
        <a:off x="5719571" y="1313054"/>
        <a:ext cx="2507456" cy="2902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CE1FA-65F1-4ACF-BFAD-2604DAB694CE}" type="datetimeFigureOut">
              <a:rPr lang="ar-IQ" smtClean="0"/>
              <a:t>22/09/1441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8A7-64B5-4AE0-9B22-756217C7F56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482069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CE1FA-65F1-4ACF-BFAD-2604DAB694CE}" type="datetimeFigureOut">
              <a:rPr lang="ar-IQ" smtClean="0"/>
              <a:t>22/09/1441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8A7-64B5-4AE0-9B22-756217C7F56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6793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CE1FA-65F1-4ACF-BFAD-2604DAB694CE}" type="datetimeFigureOut">
              <a:rPr lang="ar-IQ" smtClean="0"/>
              <a:t>22/09/1441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8A7-64B5-4AE0-9B22-756217C7F56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09237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CE1FA-65F1-4ACF-BFAD-2604DAB694CE}" type="datetimeFigureOut">
              <a:rPr lang="ar-IQ" smtClean="0"/>
              <a:t>22/09/1441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8A7-64B5-4AE0-9B22-756217C7F56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301867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CE1FA-65F1-4ACF-BFAD-2604DAB694CE}" type="datetimeFigureOut">
              <a:rPr lang="ar-IQ" smtClean="0"/>
              <a:t>22/09/1441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8A7-64B5-4AE0-9B22-756217C7F56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51946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CE1FA-65F1-4ACF-BFAD-2604DAB694CE}" type="datetimeFigureOut">
              <a:rPr lang="ar-IQ" smtClean="0"/>
              <a:t>22/09/1441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8A7-64B5-4AE0-9B22-756217C7F56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789714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CE1FA-65F1-4ACF-BFAD-2604DAB694CE}" type="datetimeFigureOut">
              <a:rPr lang="ar-IQ" smtClean="0"/>
              <a:t>22/09/1441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8A7-64B5-4AE0-9B22-756217C7F56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234588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CE1FA-65F1-4ACF-BFAD-2604DAB694CE}" type="datetimeFigureOut">
              <a:rPr lang="ar-IQ" smtClean="0"/>
              <a:t>22/09/1441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8A7-64B5-4AE0-9B22-756217C7F56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614676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CE1FA-65F1-4ACF-BFAD-2604DAB694CE}" type="datetimeFigureOut">
              <a:rPr lang="ar-IQ" smtClean="0"/>
              <a:t>22/09/1441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8A7-64B5-4AE0-9B22-756217C7F56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271231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CE1FA-65F1-4ACF-BFAD-2604DAB694CE}" type="datetimeFigureOut">
              <a:rPr lang="ar-IQ" smtClean="0"/>
              <a:t>22/09/1441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8A7-64B5-4AE0-9B22-756217C7F56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290205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CE1FA-65F1-4ACF-BFAD-2604DAB694CE}" type="datetimeFigureOut">
              <a:rPr lang="ar-IQ" smtClean="0"/>
              <a:t>22/09/1441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8A7-64B5-4AE0-9B22-756217C7F56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0030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CE1FA-65F1-4ACF-BFAD-2604DAB694CE}" type="datetimeFigureOut">
              <a:rPr lang="ar-IQ" smtClean="0"/>
              <a:t>22/09/1441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388A7-64B5-4AE0-9B22-756217C7F569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68529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IQ" dirty="0" smtClean="0"/>
              <a:t>نظرية الأنواع الأدبية</a:t>
            </a:r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IQ" dirty="0" smtClean="0"/>
              <a:t>ما معنى النوع ألأدبي </a:t>
            </a:r>
          </a:p>
          <a:p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9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69"/>
    </mc:Choice>
    <mc:Fallback>
      <p:transition spd="slow" advTm="41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 smtClean="0"/>
              <a:t>الأنواع الأدبية</a:t>
            </a:r>
            <a:endParaRPr lang="ar-IQ" dirty="0"/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53652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4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3"/>
    </mc:Choice>
    <mc:Fallback>
      <p:transition spd="slow" advTm="11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1143000"/>
          </a:xfrm>
        </p:spPr>
        <p:txBody>
          <a:bodyPr/>
          <a:lstStyle/>
          <a:p>
            <a:r>
              <a:rPr lang="ar-IQ" dirty="0" smtClean="0"/>
              <a:t>الفرق بين الشعر والنثر</a:t>
            </a:r>
            <a:endParaRPr lang="ar-IQ" dirty="0"/>
          </a:p>
        </p:txBody>
      </p:sp>
      <p:graphicFrame>
        <p:nvGraphicFramePr>
          <p:cNvPr id="5" name="عنصر نائب للمحتوى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499541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6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970"/>
    </mc:Choice>
    <mc:Fallback>
      <p:transition spd="slow" advTm="189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 smtClean="0"/>
              <a:t>موسيقى الشعر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IQ" dirty="0" smtClean="0"/>
              <a:t>الموسيقى الخارجية.</a:t>
            </a:r>
          </a:p>
          <a:p>
            <a:pPr>
              <a:buFontTx/>
              <a:buChar char="-"/>
            </a:pPr>
            <a:r>
              <a:rPr lang="ar-IQ" dirty="0" smtClean="0"/>
              <a:t>البحور الستة عشر.</a:t>
            </a:r>
          </a:p>
          <a:p>
            <a:pPr>
              <a:buFontTx/>
              <a:buChar char="-"/>
            </a:pPr>
            <a:r>
              <a:rPr lang="ar-IQ" dirty="0" smtClean="0"/>
              <a:t>الغنائية.</a:t>
            </a:r>
          </a:p>
          <a:p>
            <a:r>
              <a:rPr lang="ar-IQ" dirty="0" smtClean="0"/>
              <a:t>الموسيقى الداخلية.</a:t>
            </a:r>
          </a:p>
          <a:p>
            <a:pPr marL="0" indent="0">
              <a:buNone/>
            </a:pPr>
            <a:r>
              <a:rPr lang="ar-IQ" dirty="0"/>
              <a:t> </a:t>
            </a:r>
            <a:r>
              <a:rPr lang="ar-IQ" dirty="0" smtClean="0"/>
              <a:t>- </a:t>
            </a:r>
            <a:r>
              <a:rPr lang="ar-IQ" dirty="0" err="1" smtClean="0"/>
              <a:t>الإنسجام</a:t>
            </a:r>
            <a:r>
              <a:rPr lang="ar-IQ" dirty="0" smtClean="0"/>
              <a:t> بين </a:t>
            </a:r>
            <a:r>
              <a:rPr lang="ar-IQ" dirty="0" err="1" smtClean="0"/>
              <a:t>ألألفاظ</a:t>
            </a:r>
            <a:r>
              <a:rPr lang="ar-IQ" dirty="0"/>
              <a:t> </a:t>
            </a:r>
            <a:r>
              <a:rPr lang="ar-IQ" dirty="0" smtClean="0"/>
              <a:t>ومخارجها.</a:t>
            </a:r>
          </a:p>
          <a:p>
            <a:pPr marL="0" indent="0">
              <a:buNone/>
            </a:pPr>
            <a:r>
              <a:rPr lang="ar-IQ" dirty="0"/>
              <a:t> </a:t>
            </a:r>
            <a:r>
              <a:rPr lang="ar-IQ" dirty="0" smtClean="0"/>
              <a:t>- التناسب بين الجمل والعبارات.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1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53"/>
    </mc:Choice>
    <mc:Fallback>
      <p:transition spd="slow" advTm="9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 smtClean="0"/>
              <a:t>المضمون 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ar-IQ" dirty="0" smtClean="0"/>
              <a:t>المضمون الشعري.</a:t>
            </a:r>
          </a:p>
          <a:p>
            <a:r>
              <a:rPr lang="ar-IQ" dirty="0" smtClean="0"/>
              <a:t>الخيال. </a:t>
            </a:r>
          </a:p>
          <a:p>
            <a:r>
              <a:rPr lang="ar-IQ" dirty="0" smtClean="0"/>
              <a:t>العواطف.</a:t>
            </a:r>
          </a:p>
          <a:p>
            <a:r>
              <a:rPr lang="ar-IQ" dirty="0" smtClean="0"/>
              <a:t>الرؤيا الشعرية.</a:t>
            </a:r>
          </a:p>
          <a:p>
            <a:r>
              <a:rPr lang="ar-IQ" dirty="0" smtClean="0"/>
              <a:t>المضمون النثري.</a:t>
            </a:r>
          </a:p>
          <a:p>
            <a:r>
              <a:rPr lang="ar-IQ" dirty="0" smtClean="0"/>
              <a:t>الحدث. </a:t>
            </a:r>
          </a:p>
          <a:p>
            <a:r>
              <a:rPr lang="ar-IQ" dirty="0" smtClean="0"/>
              <a:t>مشكلة.</a:t>
            </a:r>
          </a:p>
          <a:p>
            <a:r>
              <a:rPr lang="ar-IQ" dirty="0" smtClean="0"/>
              <a:t>القضايا الاجتماعية. </a:t>
            </a:r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3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646"/>
    </mc:Choice>
    <mc:Fallback>
      <p:transition spd="slow" advTm="217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 smtClean="0"/>
              <a:t>اللغة 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ar-IQ" dirty="0" smtClean="0"/>
              <a:t>اللغة الشعرية.</a:t>
            </a:r>
          </a:p>
          <a:p>
            <a:pPr marL="0" indent="0">
              <a:buNone/>
            </a:pPr>
            <a:r>
              <a:rPr lang="ar-IQ" dirty="0" smtClean="0"/>
              <a:t>- المفردة.</a:t>
            </a:r>
          </a:p>
          <a:p>
            <a:pPr marL="0" indent="0">
              <a:buNone/>
            </a:pPr>
            <a:r>
              <a:rPr lang="ar-IQ" dirty="0" smtClean="0"/>
              <a:t>- لاختزال.</a:t>
            </a:r>
          </a:p>
          <a:p>
            <a:pPr marL="0" indent="0">
              <a:buNone/>
            </a:pPr>
            <a:r>
              <a:rPr lang="ar-IQ" dirty="0" smtClean="0"/>
              <a:t>- التكثيف.</a:t>
            </a:r>
          </a:p>
          <a:p>
            <a:pPr marL="0" indent="0">
              <a:buNone/>
            </a:pPr>
            <a:r>
              <a:rPr lang="ar-IQ" dirty="0" smtClean="0"/>
              <a:t>- التركيز.</a:t>
            </a:r>
          </a:p>
          <a:p>
            <a:r>
              <a:rPr lang="ar-IQ" dirty="0" smtClean="0"/>
              <a:t>اللغة النثرية,</a:t>
            </a:r>
          </a:p>
          <a:p>
            <a:r>
              <a:rPr lang="ar-IQ" dirty="0" smtClean="0"/>
              <a:t>العبارة. طويلة – قصيرة.</a:t>
            </a:r>
          </a:p>
          <a:p>
            <a:r>
              <a:rPr lang="ar-IQ" dirty="0" smtClean="0"/>
              <a:t>المقطع.</a:t>
            </a:r>
          </a:p>
          <a:p>
            <a:r>
              <a:rPr lang="ar-IQ" dirty="0" smtClean="0"/>
              <a:t>لغة الحدث.</a:t>
            </a:r>
          </a:p>
          <a:p>
            <a:endParaRPr lang="ar-IQ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0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585"/>
    </mc:Choice>
    <mc:Fallback>
      <p:transition spd="slow" advTm="182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53"/>
    </mc:Choice>
    <mc:Fallback>
      <p:transition spd="slow" advTm="16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106</Words>
  <Application>Microsoft Office PowerPoint</Application>
  <PresentationFormat>عرض على الشاشة (3:4)‏</PresentationFormat>
  <Paragraphs>42</Paragraphs>
  <Slides>7</Slides>
  <Notes>0</Notes>
  <HiddenSlides>0</HiddenSlides>
  <MMClips>7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8" baseType="lpstr">
      <vt:lpstr>نسق Office</vt:lpstr>
      <vt:lpstr>نظرية الأنواع الأدبية</vt:lpstr>
      <vt:lpstr>الأنواع الأدبية</vt:lpstr>
      <vt:lpstr>الفرق بين الشعر والنثر</vt:lpstr>
      <vt:lpstr>موسيقى الشعر</vt:lpstr>
      <vt:lpstr>المضمون </vt:lpstr>
      <vt:lpstr>اللغة </vt:lpstr>
      <vt:lpstr>عرض تقديمي في PowerPoint</vt:lpstr>
    </vt:vector>
  </TitlesOfParts>
  <Company>Enjoy My Fine Releases.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نظرية الأنواع الأدبية</dc:title>
  <dc:creator>شاكر كتاب</dc:creator>
  <cp:lastModifiedBy>شاكر كتاب</cp:lastModifiedBy>
  <cp:revision>4</cp:revision>
  <dcterms:created xsi:type="dcterms:W3CDTF">2020-05-14T06:02:31Z</dcterms:created>
  <dcterms:modified xsi:type="dcterms:W3CDTF">2020-05-14T07:00:07Z</dcterms:modified>
</cp:coreProperties>
</file>