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0" d="100"/>
          <a:sy n="60" d="100"/>
        </p:scale>
        <p:origin x="-143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26/08/1441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26/08/1441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26/08/1441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26/08/1441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26/08/1441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26/08/1441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26/08/1441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26/08/1441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26/08/1441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26/08/1441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26/08/1441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26/08/1441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الدولة العباسية </a:t>
            </a:r>
            <a:endParaRPr lang="ar-IQ" dirty="0"/>
          </a:p>
        </p:txBody>
      </p:sp>
      <p:sp>
        <p:nvSpPr>
          <p:cNvPr id="3" name="عنوان فرعي 2"/>
          <p:cNvSpPr>
            <a:spLocks noGrp="1"/>
          </p:cNvSpPr>
          <p:nvPr>
            <p:ph type="subTitle" idx="1"/>
          </p:nvPr>
        </p:nvSpPr>
        <p:spPr/>
        <p:txBody>
          <a:bodyPr/>
          <a:lstStyle/>
          <a:p>
            <a:r>
              <a:rPr lang="ar-IQ" dirty="0" smtClean="0"/>
              <a:t>مقدمة في نشأتها وازدهارها وسقوطها</a:t>
            </a:r>
            <a:endParaRPr lang="ar-IQ" dirty="0"/>
          </a:p>
        </p:txBody>
      </p:sp>
    </p:spTree>
    <p:extLst>
      <p:ext uri="{BB962C8B-B14F-4D97-AF65-F5344CB8AC3E}">
        <p14:creationId xmlns:p14="http://schemas.microsoft.com/office/powerpoint/2010/main" val="3133543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نشأة الدولة العباسية</a:t>
            </a:r>
            <a:endParaRPr lang="ar-IQ" dirty="0"/>
          </a:p>
        </p:txBody>
      </p:sp>
      <p:sp>
        <p:nvSpPr>
          <p:cNvPr id="3" name="عنصر نائب للمحتوى 2"/>
          <p:cNvSpPr>
            <a:spLocks noGrp="1"/>
          </p:cNvSpPr>
          <p:nvPr>
            <p:ph idx="1"/>
          </p:nvPr>
        </p:nvSpPr>
        <p:spPr/>
        <p:txBody>
          <a:bodyPr>
            <a:normAutofit fontScale="85000" lnSpcReduction="20000"/>
          </a:bodyPr>
          <a:lstStyle/>
          <a:p>
            <a:pPr marL="0" indent="0" algn="just">
              <a:buNone/>
            </a:pPr>
            <a:r>
              <a:rPr lang="ar-IQ" dirty="0" smtClean="0"/>
              <a:t>الدولة </a:t>
            </a:r>
            <a:r>
              <a:rPr lang="ar-IQ" dirty="0"/>
              <a:t>العباسية هي ثالث خلافة إسلامية في </a:t>
            </a:r>
            <a:r>
              <a:rPr lang="ar-IQ" dirty="0" err="1" smtClean="0"/>
              <a:t>التارخ</a:t>
            </a:r>
            <a:r>
              <a:rPr lang="ar-IQ" dirty="0" smtClean="0"/>
              <a:t>.</a:t>
            </a:r>
          </a:p>
          <a:p>
            <a:pPr marL="0" indent="0" algn="just">
              <a:buNone/>
            </a:pPr>
            <a:r>
              <a:rPr lang="ar-IQ" dirty="0" smtClean="0"/>
              <a:t>تأسست </a:t>
            </a:r>
            <a:r>
              <a:rPr lang="ar-IQ" dirty="0"/>
              <a:t>في العام 750م بعد نهاية حكم الدولة الأموية، و تأسست على يد أعمام الرسول محمد عليه أفضل الصلاة والسلام وهو العباس بن عبد المطلب، </a:t>
            </a:r>
            <a:r>
              <a:rPr lang="ar-IQ" dirty="0" smtClean="0"/>
              <a:t>حيث </a:t>
            </a:r>
            <a:r>
              <a:rPr lang="ar-IQ" dirty="0"/>
              <a:t>قامت الدولة العباسية على الفرس الذي نقموا على دولة الأمويين، </a:t>
            </a:r>
            <a:endParaRPr lang="ar-IQ" dirty="0" smtClean="0"/>
          </a:p>
          <a:p>
            <a:pPr marL="0" indent="0" algn="just">
              <a:buNone/>
            </a:pPr>
            <a:r>
              <a:rPr lang="ar-IQ" dirty="0" smtClean="0"/>
              <a:t>وبلغت </a:t>
            </a:r>
            <a:r>
              <a:rPr lang="ar-IQ" dirty="0"/>
              <a:t>مساحة أراضيها 10,000,000 كم²، وبلغ عدد سكانها 50,000,000 مليون نسمة، وعملتها الرئيسية هي الدينار </a:t>
            </a:r>
            <a:r>
              <a:rPr lang="ar-IQ" dirty="0" smtClean="0"/>
              <a:t>العباسي</a:t>
            </a:r>
          </a:p>
          <a:p>
            <a:pPr marL="0" indent="0" algn="just">
              <a:buNone/>
            </a:pPr>
            <a:r>
              <a:rPr lang="ar-IQ" dirty="0" smtClean="0"/>
              <a:t>، </a:t>
            </a:r>
            <a:r>
              <a:rPr lang="ar-IQ" dirty="0"/>
              <a:t>واللغة العربية هي اللغة الرسمية فيها، وعاصمتها كانت مدينة الكوفة من العام 750م إلى العام 766م، ثمّ أصبحت مدينة بغداد هي العاصمة من العام 766م إلى العام 836م، ومن العام 836م إلى العام 892م كانت العاصمة هي </a:t>
            </a:r>
            <a:r>
              <a:rPr lang="ar-IQ" dirty="0" smtClean="0"/>
              <a:t>مدينة </a:t>
            </a:r>
            <a:r>
              <a:rPr lang="ar-IQ" dirty="0"/>
              <a:t>سامراء</a:t>
            </a:r>
            <a:r>
              <a:rPr lang="ar-IQ" dirty="0" smtClean="0"/>
              <a:t>. </a:t>
            </a:r>
            <a:r>
              <a:rPr lang="ar-IQ" dirty="0"/>
              <a:t>وأخيراً كانت مدينة القاهرة هي العاصمة من العام 1261م إلى العام 1517م. </a:t>
            </a:r>
          </a:p>
        </p:txBody>
      </p:sp>
    </p:spTree>
    <p:extLst>
      <p:ext uri="{BB962C8B-B14F-4D97-AF65-F5344CB8AC3E}">
        <p14:creationId xmlns:p14="http://schemas.microsoft.com/office/powerpoint/2010/main" val="2973292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عوامل قيام </a:t>
            </a:r>
            <a:br>
              <a:rPr lang="ar-IQ" dirty="0" smtClean="0"/>
            </a:br>
            <a:r>
              <a:rPr lang="ar-IQ" dirty="0" smtClean="0"/>
              <a:t>الدولة العباسية</a:t>
            </a:r>
            <a:endParaRPr lang="ar-IQ" dirty="0"/>
          </a:p>
        </p:txBody>
      </p:sp>
      <p:sp>
        <p:nvSpPr>
          <p:cNvPr id="3" name="عنصر نائب للمحتوى 2"/>
          <p:cNvSpPr>
            <a:spLocks noGrp="1"/>
          </p:cNvSpPr>
          <p:nvPr>
            <p:ph idx="1"/>
          </p:nvPr>
        </p:nvSpPr>
        <p:spPr/>
        <p:txBody>
          <a:bodyPr>
            <a:normAutofit fontScale="85000" lnSpcReduction="10000"/>
          </a:bodyPr>
          <a:lstStyle/>
          <a:p>
            <a:r>
              <a:rPr lang="ar-IQ" dirty="0" smtClean="0"/>
              <a:t>أسباب </a:t>
            </a:r>
            <a:r>
              <a:rPr lang="ar-IQ" dirty="0"/>
              <a:t>قيام الدولة </a:t>
            </a:r>
            <a:r>
              <a:rPr lang="ar-IQ" dirty="0" smtClean="0"/>
              <a:t>العباسية</a:t>
            </a:r>
          </a:p>
          <a:p>
            <a:pPr marL="0" indent="0">
              <a:buNone/>
            </a:pPr>
            <a:r>
              <a:rPr lang="ar-IQ" dirty="0" smtClean="0"/>
              <a:t>1.  </a:t>
            </a:r>
            <a:r>
              <a:rPr lang="ar-IQ" dirty="0"/>
              <a:t>ضعف الدولة الأموية بعد وفاة الخليفة هشام بن عبد الملك. </a:t>
            </a:r>
            <a:endParaRPr lang="ar-IQ" dirty="0" smtClean="0"/>
          </a:p>
          <a:p>
            <a:pPr marL="0" indent="0">
              <a:buNone/>
            </a:pPr>
            <a:r>
              <a:rPr lang="ar-IQ" dirty="0" smtClean="0"/>
              <a:t>2. نشوب </a:t>
            </a:r>
            <a:r>
              <a:rPr lang="ar-IQ" dirty="0"/>
              <a:t>الكثير من الثورات والفتن التي أنهكت الأمويين، </a:t>
            </a:r>
            <a:endParaRPr lang="ar-IQ" dirty="0" smtClean="0"/>
          </a:p>
          <a:p>
            <a:pPr marL="0" indent="0">
              <a:buNone/>
            </a:pPr>
            <a:r>
              <a:rPr lang="ar-IQ" dirty="0" smtClean="0"/>
              <a:t>3. وبروز </a:t>
            </a:r>
            <a:r>
              <a:rPr lang="ar-IQ" dirty="0"/>
              <a:t>الانقسامات الداخلية الحادة التي أسفرت عن الحروب الداخلية. </a:t>
            </a:r>
            <a:endParaRPr lang="ar-IQ" dirty="0" smtClean="0"/>
          </a:p>
          <a:p>
            <a:pPr marL="0" indent="0">
              <a:buNone/>
            </a:pPr>
            <a:r>
              <a:rPr lang="ar-IQ" dirty="0" smtClean="0"/>
              <a:t>4. تردي </a:t>
            </a:r>
            <a:r>
              <a:rPr lang="ar-IQ" dirty="0"/>
              <a:t>الوضع الاقتصادي وضعف الميزانية المالية للدولة الأموية. </a:t>
            </a:r>
            <a:endParaRPr lang="ar-IQ" dirty="0" smtClean="0"/>
          </a:p>
          <a:p>
            <a:pPr marL="0" indent="0">
              <a:buNone/>
            </a:pPr>
            <a:r>
              <a:rPr lang="ar-IQ" dirty="0" smtClean="0"/>
              <a:t>5. ظهور </a:t>
            </a:r>
            <a:r>
              <a:rPr lang="ar-IQ" dirty="0"/>
              <a:t>الأحزاب الدينية والجماعات الدينية والحركات السياسية المعارضة للحكم الأموي. وفاة محمد بن علي بن عبد الله بن عباس وابنه إبراهيم الذي سجن على يد الأموي مروان بن محمد في حران</a:t>
            </a:r>
            <a:r>
              <a:rPr lang="ar-IQ" dirty="0" smtClean="0"/>
              <a:t>.</a:t>
            </a:r>
          </a:p>
        </p:txBody>
      </p:sp>
    </p:spTree>
    <p:extLst>
      <p:ext uri="{BB962C8B-B14F-4D97-AF65-F5344CB8AC3E}">
        <p14:creationId xmlns:p14="http://schemas.microsoft.com/office/powerpoint/2010/main" val="3943992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85000" lnSpcReduction="10000"/>
          </a:bodyPr>
          <a:lstStyle/>
          <a:p>
            <a:r>
              <a:rPr lang="ar-IQ" dirty="0"/>
              <a:t> مراحل قيام الدولة </a:t>
            </a:r>
            <a:r>
              <a:rPr lang="ar-IQ" dirty="0" smtClean="0"/>
              <a:t>العباسية:</a:t>
            </a:r>
          </a:p>
          <a:p>
            <a:pPr marL="514350" indent="-514350">
              <a:buAutoNum type="arabicPeriod"/>
            </a:pPr>
            <a:r>
              <a:rPr lang="ar-IQ" dirty="0" smtClean="0"/>
              <a:t>مرحلة </a:t>
            </a:r>
            <a:r>
              <a:rPr lang="ar-IQ" dirty="0"/>
              <a:t>التأسيس بدأت الدولة العباسية في إحدى مدن بلاد الشام، وكان ذلك بقيادة أبو العباس السفاح الذي استغل ضعف الدولة الأموية لإنهاء الخلافة الأموية، وكان ذلك بمساعدة الناقمين على خلفاء بن أمية. </a:t>
            </a:r>
            <a:endParaRPr lang="ar-IQ" dirty="0" smtClean="0"/>
          </a:p>
          <a:p>
            <a:pPr marL="514350" indent="-514350">
              <a:buAutoNum type="arabicPeriod"/>
            </a:pPr>
            <a:r>
              <a:rPr lang="ar-IQ" dirty="0" smtClean="0"/>
              <a:t>مرحلة </a:t>
            </a:r>
            <a:r>
              <a:rPr lang="ar-IQ" dirty="0"/>
              <a:t>شباب الدولة العباسية :</a:t>
            </a:r>
            <a:r>
              <a:rPr lang="ar-IQ" dirty="0" smtClean="0"/>
              <a:t>بعد </a:t>
            </a:r>
            <a:r>
              <a:rPr lang="ar-IQ" dirty="0"/>
              <a:t>وفاة أبي العباس والذي لم يستمر حكمه طويلاً، ليكون الحكم لأبي جعفر المنصور والذي تميزت فترة حكمه بعدم وجود ثورات أو نزاعات، وعدم وجود الفتن، وتميزت بالازدهار الاقتصادي. </a:t>
            </a:r>
            <a:endParaRPr lang="ar-IQ" dirty="0" smtClean="0"/>
          </a:p>
          <a:p>
            <a:pPr marL="514350" indent="-514350">
              <a:buAutoNum type="arabicPeriod"/>
            </a:pPr>
            <a:r>
              <a:rPr lang="ar-IQ" dirty="0" smtClean="0"/>
              <a:t>مرحلة </a:t>
            </a:r>
            <a:r>
              <a:rPr lang="ar-IQ" dirty="0"/>
              <a:t>العصر الذهبي نتيجةً لاتساع الفتوحات الإسلامية في تلك الفترة وبالتالي </a:t>
            </a:r>
            <a:r>
              <a:rPr lang="ar-IQ" dirty="0" smtClean="0"/>
              <a:t>اتساع قدرات الدولة المالية وبناء المشاريع الإنتاجية والانفتاح على الشعوب والحضارات الأخرى.</a:t>
            </a:r>
            <a:endParaRPr lang="ar-IQ" dirty="0"/>
          </a:p>
          <a:p>
            <a:endParaRPr lang="ar-IQ" dirty="0"/>
          </a:p>
        </p:txBody>
      </p:sp>
    </p:spTree>
    <p:extLst>
      <p:ext uri="{BB962C8B-B14F-4D97-AF65-F5344CB8AC3E}">
        <p14:creationId xmlns:p14="http://schemas.microsoft.com/office/powerpoint/2010/main" val="1351165582"/>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324</Words>
  <Application>Microsoft Office PowerPoint</Application>
  <PresentationFormat>عرض على الشاشة (3:4)‏</PresentationFormat>
  <Paragraphs>18</Paragraphs>
  <Slides>4</Slides>
  <Notes>0</Notes>
  <HiddenSlides>0</HiddenSlides>
  <MMClips>0</MMClips>
  <ScaleCrop>false</ScaleCrop>
  <HeadingPairs>
    <vt:vector size="4" baseType="variant">
      <vt:variant>
        <vt:lpstr>نسق</vt:lpstr>
      </vt:variant>
      <vt:variant>
        <vt:i4>1</vt:i4>
      </vt:variant>
      <vt:variant>
        <vt:lpstr>عناوين الشرائح</vt:lpstr>
      </vt:variant>
      <vt:variant>
        <vt:i4>4</vt:i4>
      </vt:variant>
    </vt:vector>
  </HeadingPairs>
  <TitlesOfParts>
    <vt:vector size="5" baseType="lpstr">
      <vt:lpstr>سمة Office</vt:lpstr>
      <vt:lpstr>الدولة العباسية </vt:lpstr>
      <vt:lpstr>نشأة الدولة العباسية</vt:lpstr>
      <vt:lpstr>عوامل قيام  الدولة العباسية</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الدولة العباسية </dc:title>
  <dc:creator>Zero</dc:creator>
  <cp:lastModifiedBy>شاكر كتاب</cp:lastModifiedBy>
  <cp:revision>5</cp:revision>
  <dcterms:created xsi:type="dcterms:W3CDTF">2020-02-10T04:03:43Z</dcterms:created>
  <dcterms:modified xsi:type="dcterms:W3CDTF">2020-04-19T06:05:40Z</dcterms:modified>
</cp:coreProperties>
</file>