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1D8BD707-D9CF-40AE-B4C6-C98DA3205C09}" type="datetimeFigureOut">
              <a:rPr lang="en-US" smtClean="0"/>
              <a:pPr/>
              <a:t>3/13/2020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91633" y="2314819"/>
            <a:ext cx="5827955" cy="170216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DATA ACQUISITION SYSTEM</a:t>
            </a:r>
            <a:endParaRPr lang="en-US" b="1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599" y="-54129"/>
            <a:ext cx="1120775" cy="1120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-44589"/>
            <a:ext cx="1117140" cy="1009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2305665" y="112539"/>
            <a:ext cx="4572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ar-IQ" sz="2800" b="1" dirty="0"/>
              <a:t>كلية الرشيد الجامعة</a:t>
            </a:r>
            <a:br>
              <a:rPr lang="ar-IQ" sz="2800" b="1" dirty="0"/>
            </a:br>
            <a:r>
              <a:rPr lang="ar-IQ" sz="2800" b="1" dirty="0"/>
              <a:t>قسم هندسة تقنيات الحاسوب</a:t>
            </a:r>
            <a:endParaRPr lang="en-US" sz="2800" b="1" dirty="0">
              <a:solidFill>
                <a:srgbClr val="92D05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013106" y="1360712"/>
            <a:ext cx="5157117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Instruments and Measurements </a:t>
            </a:r>
            <a:endParaRPr lang="en-US" sz="2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Lecture(7)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286000" y="4495800"/>
            <a:ext cx="4572000" cy="89255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by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algn="ctr">
              <a:defRPr/>
            </a:pPr>
            <a:r>
              <a:rPr lang="en-US" sz="2400" b="1" dirty="0" err="1">
                <a:cs typeface="Times New Roman" pitchFamily="18" charset="0"/>
              </a:rPr>
              <a:t>Msc</a:t>
            </a:r>
            <a:r>
              <a:rPr lang="en-US" sz="2400" b="1" dirty="0">
                <a:cs typeface="Times New Roman" pitchFamily="18" charset="0"/>
              </a:rPr>
              <a:t>. </a:t>
            </a:r>
            <a:r>
              <a:rPr lang="en-US" sz="2400" b="1" dirty="0" err="1">
                <a:cs typeface="Times New Roman" pitchFamily="18" charset="0"/>
              </a:rPr>
              <a:t>Ayia</a:t>
            </a:r>
            <a:r>
              <a:rPr lang="en-US" sz="2400" b="1" dirty="0">
                <a:cs typeface="Times New Roman" pitchFamily="18" charset="0"/>
              </a:rPr>
              <a:t> </a:t>
            </a:r>
            <a:r>
              <a:rPr lang="en-US" sz="2400" b="1" dirty="0" err="1">
                <a:cs typeface="Times New Roman" pitchFamily="18" charset="0"/>
              </a:rPr>
              <a:t>A.Salam</a:t>
            </a:r>
            <a:endParaRPr lang="en-US" sz="2400" b="1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5549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85800"/>
            <a:ext cx="6965245" cy="1143000"/>
          </a:xfrm>
        </p:spPr>
        <p:txBody>
          <a:bodyPr/>
          <a:lstStyle/>
          <a:p>
            <a:r>
              <a:rPr lang="en-US" b="1" u="sng" dirty="0" smtClean="0"/>
              <a:t>Transducers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2057400"/>
            <a:ext cx="6781800" cy="3665669"/>
          </a:xfrm>
        </p:spPr>
        <p:txBody>
          <a:bodyPr/>
          <a:lstStyle/>
          <a:p>
            <a:pPr algn="just">
              <a:buFont typeface="Wingdings" pitchFamily="2" charset="2"/>
              <a:buChar char="q"/>
            </a:pPr>
            <a:r>
              <a:rPr lang="en-US" dirty="0" smtClean="0"/>
              <a:t>A transducer converts temperature, pressure, length, position, etc. into voltage, current, frequency, or other signals.</a:t>
            </a:r>
          </a:p>
          <a:p>
            <a:pPr algn="just">
              <a:buFont typeface="Wingdings" pitchFamily="2" charset="2"/>
              <a:buChar char="q"/>
            </a:pPr>
            <a:endParaRPr lang="en-US" dirty="0"/>
          </a:p>
          <a:p>
            <a:pPr algn="just">
              <a:buFont typeface="Wingdings" pitchFamily="2" charset="2"/>
              <a:buChar char="q"/>
            </a:pPr>
            <a:r>
              <a:rPr lang="en-US" dirty="0" smtClean="0"/>
              <a:t>A transducer thus converts the physical conditions in electrical waveform for easy signal processing.</a:t>
            </a:r>
          </a:p>
          <a:p>
            <a:pPr>
              <a:buFont typeface="Wingdings" pitchFamily="2" charset="2"/>
              <a:buChar char="q"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>
              <a:buFont typeface="Wingdings" pitchFamily="2" charset="2"/>
              <a:buChar char="q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6075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023" y="817583"/>
            <a:ext cx="6965245" cy="782617"/>
          </a:xfrm>
        </p:spPr>
        <p:txBody>
          <a:bodyPr/>
          <a:lstStyle/>
          <a:p>
            <a:r>
              <a:rPr lang="en-US" b="1" u="sng" dirty="0" smtClean="0"/>
              <a:t>Signal Conditioning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905000"/>
            <a:ext cx="6858000" cy="4343400"/>
          </a:xfrm>
        </p:spPr>
        <p:txBody>
          <a:bodyPr/>
          <a:lstStyle/>
          <a:p>
            <a:r>
              <a:rPr lang="en-US" dirty="0" smtClean="0"/>
              <a:t>Signal conditioning circuits improve the quality of signals generated by transducers before they are converted into digital signals.</a:t>
            </a:r>
          </a:p>
          <a:p>
            <a:endParaRPr lang="en-US" dirty="0"/>
          </a:p>
          <a:p>
            <a:r>
              <a:rPr lang="en-US" dirty="0" smtClean="0"/>
              <a:t>Most common signal conditioning functions are amplification, linearization, filtering, attenuation, and so 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3988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023" y="817583"/>
            <a:ext cx="6965245" cy="935018"/>
          </a:xfrm>
        </p:spPr>
        <p:txBody>
          <a:bodyPr>
            <a:normAutofit fontScale="90000"/>
          </a:bodyPr>
          <a:lstStyle/>
          <a:p>
            <a:r>
              <a:rPr lang="en-US" b="1" u="sng" dirty="0" smtClean="0"/>
              <a:t>Analog Digital(A/D) converter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2133600"/>
            <a:ext cx="6934200" cy="3886200"/>
          </a:xfrm>
        </p:spPr>
        <p:txBody>
          <a:bodyPr/>
          <a:lstStyle/>
          <a:p>
            <a:pPr algn="just"/>
            <a:r>
              <a:rPr lang="en-US" dirty="0" smtClean="0"/>
              <a:t>Analog to digital (A/D) conversion changes analog voltage or current levels into digital information. The conversion is necessary to enable the computer to process or store the signals.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8181" y="4038600"/>
            <a:ext cx="3038475" cy="1552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4736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209800"/>
            <a:ext cx="6965245" cy="1202485"/>
          </a:xfrm>
        </p:spPr>
        <p:txBody>
          <a:bodyPr/>
          <a:lstStyle/>
          <a:p>
            <a:r>
              <a:rPr lang="en-US" b="1" dirty="0" smtClean="0"/>
              <a:t>METHODOLOGY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214962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09601"/>
            <a:ext cx="6965245" cy="990600"/>
          </a:xfrm>
        </p:spPr>
        <p:txBody>
          <a:bodyPr/>
          <a:lstStyle/>
          <a:p>
            <a:r>
              <a:rPr lang="en-US" b="1" u="sng" dirty="0" smtClean="0"/>
              <a:t>METHODOLOGY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524000"/>
            <a:ext cx="7086600" cy="44958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en-US" dirty="0" smtClean="0"/>
              <a:t>DAS begins with the physical property to be measured. Examples of this include temperature, light intensity, gas pressure, force, etc.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A sensor, which is a type of transducer converts a physical property into electrical signal.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Signal conditioning may be necessary if the signal from the transducer is not suitable for the DAS.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After signal conditioning the analog wave output is converted into digital form using A/D converter.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This whole process is called as DATA ACQUISITION SYSTEM.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3353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u="sng" dirty="0" smtClean="0"/>
              <a:t>Topics To Discuss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905000"/>
            <a:ext cx="6440245" cy="3818069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dirty="0" smtClean="0"/>
              <a:t> Introduction to DAS</a:t>
            </a:r>
          </a:p>
          <a:p>
            <a:pPr marL="0" indent="0">
              <a:buNone/>
            </a:pPr>
            <a:endParaRPr lang="en-US" dirty="0" smtClean="0"/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Objectives of a DAS</a:t>
            </a:r>
          </a:p>
          <a:p>
            <a:pPr marL="0" indent="0">
              <a:buNone/>
            </a:pPr>
            <a:endParaRPr lang="en-US" dirty="0" smtClean="0"/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Block diagram and explanation</a:t>
            </a:r>
          </a:p>
          <a:p>
            <a:pPr marL="0" indent="0">
              <a:buNone/>
            </a:pPr>
            <a:endParaRPr lang="en-US" dirty="0" smtClean="0"/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Methodology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6533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286000"/>
            <a:ext cx="6965245" cy="1202485"/>
          </a:xfrm>
        </p:spPr>
        <p:txBody>
          <a:bodyPr/>
          <a:lstStyle/>
          <a:p>
            <a:r>
              <a:rPr lang="en-US" b="1" dirty="0" smtClean="0"/>
              <a:t>INTRODUCTION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84914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609601"/>
            <a:ext cx="6965245" cy="914400"/>
          </a:xfrm>
        </p:spPr>
        <p:txBody>
          <a:bodyPr>
            <a:normAutofit/>
          </a:bodyPr>
          <a:lstStyle/>
          <a:p>
            <a:r>
              <a:rPr lang="en-US" sz="3200" b="1" u="sng" dirty="0" smtClean="0"/>
              <a:t>INTRODUCTION</a:t>
            </a:r>
            <a:endParaRPr lang="en-US" sz="32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447800"/>
            <a:ext cx="6781800" cy="4275269"/>
          </a:xfrm>
        </p:spPr>
        <p:txBody>
          <a:bodyPr/>
          <a:lstStyle/>
          <a:p>
            <a:pPr algn="just"/>
            <a:r>
              <a:rPr lang="en-US" b="1" dirty="0" smtClean="0"/>
              <a:t>DATA ACQUISITION  </a:t>
            </a:r>
            <a:r>
              <a:rPr lang="en-US" dirty="0" smtClean="0"/>
              <a:t>is the process of sampling signals that measure real word physical conditions and converting the resulting samples into digital numeric values that can be manipulated by a computer.</a:t>
            </a:r>
          </a:p>
          <a:p>
            <a:pPr algn="just"/>
            <a:endParaRPr lang="en-US" dirty="0"/>
          </a:p>
          <a:p>
            <a:pPr algn="just"/>
            <a:r>
              <a:rPr lang="en-US" dirty="0" smtClean="0"/>
              <a:t>Data acquisition systems (DAS or DAQ) typically convert analog waveforms into digital values for easy processing.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7231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447800"/>
            <a:ext cx="6858000" cy="47244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The components of data acquisition systems include: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Sensors that convert physical parameters to electrical signals.</a:t>
            </a:r>
          </a:p>
          <a:p>
            <a:pPr>
              <a:buFont typeface="Wingdings" pitchFamily="2" charset="2"/>
              <a:buChar char="q"/>
            </a:pPr>
            <a:endParaRPr lang="en-US" dirty="0"/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Signal conditioning circuitry to convert sensor signals into a form that can be converted to digital values.</a:t>
            </a:r>
          </a:p>
          <a:p>
            <a:pPr>
              <a:buFont typeface="Wingdings" pitchFamily="2" charset="2"/>
              <a:buChar char="q"/>
            </a:pPr>
            <a:endParaRPr lang="en-US" dirty="0"/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Analog-to-digital converters, which convert conditioned sensor signal to digital values.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095023" y="817583"/>
            <a:ext cx="6965245" cy="630217"/>
          </a:xfrm>
        </p:spPr>
        <p:txBody>
          <a:bodyPr>
            <a:normAutofit/>
          </a:bodyPr>
          <a:lstStyle/>
          <a:p>
            <a:r>
              <a:rPr lang="en-US" sz="3200" b="1" u="sng" dirty="0" smtClean="0"/>
              <a:t>INTRODUCTION</a:t>
            </a:r>
            <a:endParaRPr lang="en-US" sz="3200" b="1" u="sng" dirty="0"/>
          </a:p>
        </p:txBody>
      </p:sp>
    </p:spTree>
    <p:extLst>
      <p:ext uri="{BB962C8B-B14F-4D97-AF65-F5344CB8AC3E}">
        <p14:creationId xmlns:p14="http://schemas.microsoft.com/office/powerpoint/2010/main" val="1878325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023" y="817583"/>
            <a:ext cx="6965245" cy="858817"/>
          </a:xfrm>
        </p:spPr>
        <p:txBody>
          <a:bodyPr>
            <a:normAutofit/>
          </a:bodyPr>
          <a:lstStyle/>
          <a:p>
            <a:r>
              <a:rPr lang="en-US" b="1" u="sng" dirty="0" smtClean="0"/>
              <a:t>OBJECTIVE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600200"/>
            <a:ext cx="6858000" cy="4495800"/>
          </a:xfrm>
        </p:spPr>
        <p:txBody>
          <a:bodyPr/>
          <a:lstStyle/>
          <a:p>
            <a:r>
              <a:rPr lang="en-US" dirty="0" smtClean="0"/>
              <a:t>DAS must acquire the necessary data, at correct speed and at correct time.</a:t>
            </a:r>
          </a:p>
          <a:p>
            <a:r>
              <a:rPr lang="en-US" dirty="0" smtClean="0"/>
              <a:t>It must monitor the complete plant operation to maintain on line and safe operation</a:t>
            </a:r>
          </a:p>
          <a:p>
            <a:r>
              <a:rPr lang="en-US" dirty="0" smtClean="0"/>
              <a:t>It must be able to collect, summaries and store data for diagnosis of operation and record purpose.</a:t>
            </a:r>
          </a:p>
          <a:p>
            <a:r>
              <a:rPr lang="en-US" dirty="0" smtClean="0"/>
              <a:t>It must be flexible and capable of being expanded for future requirements</a:t>
            </a:r>
          </a:p>
          <a:p>
            <a:r>
              <a:rPr lang="en-US" dirty="0" smtClean="0"/>
              <a:t>It must be reliable, easy to operate and must be user friendly.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0835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2514600"/>
            <a:ext cx="6965245" cy="1202485"/>
          </a:xfrm>
        </p:spPr>
        <p:txBody>
          <a:bodyPr/>
          <a:lstStyle/>
          <a:p>
            <a:r>
              <a:rPr lang="en-US" b="1" dirty="0" smtClean="0"/>
              <a:t>BLOCK  DIAGRAM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755518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023" y="817583"/>
            <a:ext cx="6965245" cy="935018"/>
          </a:xfrm>
        </p:spPr>
        <p:txBody>
          <a:bodyPr/>
          <a:lstStyle/>
          <a:p>
            <a:r>
              <a:rPr lang="en-US" b="1" u="sng" dirty="0" smtClean="0"/>
              <a:t>DAS Block Diagram</a:t>
            </a:r>
            <a:endParaRPr lang="en-US" b="1" u="sng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1828800"/>
            <a:ext cx="6400800" cy="4190999"/>
          </a:xfrm>
        </p:spPr>
      </p:pic>
    </p:spTree>
    <p:extLst>
      <p:ext uri="{BB962C8B-B14F-4D97-AF65-F5344CB8AC3E}">
        <p14:creationId xmlns:p14="http://schemas.microsoft.com/office/powerpoint/2010/main" val="3578135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09600"/>
            <a:ext cx="6965245" cy="858817"/>
          </a:xfrm>
        </p:spPr>
        <p:txBody>
          <a:bodyPr/>
          <a:lstStyle/>
          <a:p>
            <a:r>
              <a:rPr lang="en-US" b="1" u="sng" dirty="0" smtClean="0"/>
              <a:t>Physical System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524000"/>
            <a:ext cx="7010400" cy="4199069"/>
          </a:xfrm>
        </p:spPr>
        <p:txBody>
          <a:bodyPr/>
          <a:lstStyle/>
          <a:p>
            <a:r>
              <a:rPr lang="en-US" dirty="0" smtClean="0"/>
              <a:t>Physical system that can be used as input of DAS or which can be represented in Digital form are as under...</a:t>
            </a:r>
          </a:p>
          <a:p>
            <a:pPr>
              <a:buFont typeface="Wingdings" pitchFamily="2" charset="2"/>
              <a:buChar char="q"/>
            </a:pPr>
            <a:endParaRPr lang="en-US" dirty="0" smtClean="0"/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Temperature               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Pressure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Light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Force 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ON/OFF switch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7632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ushpin">
  <a:themeElements>
    <a:clrScheme name="Pushpin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Pushpin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ushp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50</TotalTime>
  <Words>447</Words>
  <Application>Microsoft Office PowerPoint</Application>
  <PresentationFormat>On-screen Show (4:3)</PresentationFormat>
  <Paragraphs>60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Pushpin</vt:lpstr>
      <vt:lpstr>DATA ACQUISITION SYSTEM</vt:lpstr>
      <vt:lpstr>Topics To Discuss</vt:lpstr>
      <vt:lpstr>INTRODUCTION</vt:lpstr>
      <vt:lpstr>INTRODUCTION</vt:lpstr>
      <vt:lpstr>INTRODUCTION</vt:lpstr>
      <vt:lpstr>OBJECTIVE</vt:lpstr>
      <vt:lpstr>BLOCK  DIAGRAM</vt:lpstr>
      <vt:lpstr>DAS Block Diagram</vt:lpstr>
      <vt:lpstr>Physical System</vt:lpstr>
      <vt:lpstr>Transducers</vt:lpstr>
      <vt:lpstr>Signal Conditioning</vt:lpstr>
      <vt:lpstr>Analog Digital(A/D) converter</vt:lpstr>
      <vt:lpstr>METHODOLOGY </vt:lpstr>
      <vt:lpstr>METHODOLOGY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ACQUISITION SYSTEM</dc:title>
  <dc:creator>Admin</dc:creator>
  <cp:lastModifiedBy>Admin</cp:lastModifiedBy>
  <cp:revision>7</cp:revision>
  <dcterms:created xsi:type="dcterms:W3CDTF">2006-08-16T00:00:00Z</dcterms:created>
  <dcterms:modified xsi:type="dcterms:W3CDTF">2020-03-13T20:07:08Z</dcterms:modified>
</cp:coreProperties>
</file>