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4B370F0-C737-4DF8-B291-67ACC34926A9}" type="datetimeFigureOut">
              <a:rPr lang="ar-IQ" smtClean="0"/>
              <a:t>07/10/1442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6570380-07E3-44AD-8648-26703E42910D}" type="slidenum">
              <a:rPr lang="ar-IQ" smtClean="0"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/>
          </a:bodyPr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4536504"/>
          </a:xfrm>
        </p:spPr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القرار الاستثماري الرشيد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ar-IQ" dirty="0"/>
          </a:p>
        </p:txBody>
      </p:sp>
      <p:pic>
        <p:nvPicPr>
          <p:cNvPr id="4" name="Picture 3" descr="C:\Users\windows\Desktop\kkkkkkkkk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8208912" cy="5373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dddddddd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7992888" cy="2396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C:\Users\windows\Desktop\xxxxxxxxxxxx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8136904" cy="3573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 descr="C:\Users\windows\Desktop\eeeeeeee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352927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xplosion 2 4"/>
          <p:cNvSpPr/>
          <p:nvPr/>
        </p:nvSpPr>
        <p:spPr>
          <a:xfrm>
            <a:off x="467544" y="620688"/>
            <a:ext cx="2520280" cy="1202432"/>
          </a:xfrm>
          <a:prstGeom prst="irregularSeal2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العائد والمخاطرة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jjjjjjjjj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9552" y="1412776"/>
            <a:ext cx="8604447" cy="544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hhhhhhhh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3608" y="1916832"/>
            <a:ext cx="7632848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8280919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2" y="1700808"/>
            <a:ext cx="79928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55576" y="2132856"/>
            <a:ext cx="8064896" cy="4115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Captjjjjjjure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24744"/>
            <a:ext cx="5544616" cy="2007096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softEdge rad="112500"/>
          </a:effectLst>
        </p:spPr>
      </p:pic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115616" y="1916832"/>
            <a:ext cx="1027112" cy="914400"/>
          </a:xfrm>
          <a:prstGeom prst="irregularSeal1">
            <a:avLst/>
          </a:prstGeom>
          <a:solidFill>
            <a:srgbClr val="FFFFFF"/>
          </a:solidFill>
          <a:ln w="63500" cmpd="thickThin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IQ" sz="1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المقوالماتالمقومات</a:t>
            </a:r>
            <a:endParaRPr kumimoji="0" 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356992"/>
            <a:ext cx="7632848" cy="282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xplosion 2 7"/>
          <p:cNvSpPr/>
          <p:nvPr/>
        </p:nvSpPr>
        <p:spPr>
          <a:xfrm>
            <a:off x="323528" y="1700808"/>
            <a:ext cx="2520280" cy="136815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المقومات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jdjdjd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496943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jjjjjjjjjjjjjjjj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99592" y="1484784"/>
            <a:ext cx="7920880" cy="5373216"/>
          </a:xfrm>
          <a:prstGeom prst="rect">
            <a:avLst/>
          </a:prstGeom>
          <a:solidFill>
            <a:srgbClr val="FF99CC"/>
          </a:solidFill>
          <a:ln>
            <a:noFill/>
          </a:ln>
          <a:effectLst>
            <a:softEdge rad="112500"/>
          </a:effectLst>
        </p:spPr>
      </p:pic>
      <p:sp>
        <p:nvSpPr>
          <p:cNvPr id="7" name="Rounded Rectangle 6"/>
          <p:cNvSpPr/>
          <p:nvPr/>
        </p:nvSpPr>
        <p:spPr>
          <a:xfrm>
            <a:off x="1043608" y="4797152"/>
            <a:ext cx="134644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منحنى خيار التفضيل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lllllllll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79512" y="1484784"/>
            <a:ext cx="8964488" cy="5373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دراسة جدوى وتقييم مشاريع</a:t>
            </a:r>
            <a:endParaRPr lang="ar-IQ" dirty="0"/>
          </a:p>
        </p:txBody>
      </p:sp>
      <p:pic>
        <p:nvPicPr>
          <p:cNvPr id="4" name="Content Placeholder 3" descr="C:\Users\windows\Desktop\ggggggggggg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632847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</TotalTime>
  <Words>62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  <vt:lpstr>دراسة جدوى وتقييم مشاريع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دراسة جدوى وتقييم مشاريع</dc:title>
  <dc:creator>Maher Fattouh</dc:creator>
  <cp:lastModifiedBy>Maher Fattouh</cp:lastModifiedBy>
  <cp:revision>3</cp:revision>
  <dcterms:created xsi:type="dcterms:W3CDTF">2021-05-18T05:47:45Z</dcterms:created>
  <dcterms:modified xsi:type="dcterms:W3CDTF">2021-05-18T06:12:08Z</dcterms:modified>
</cp:coreProperties>
</file>